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94" r:id="rId3"/>
    <p:sldId id="295" r:id="rId4"/>
    <p:sldId id="297" r:id="rId5"/>
    <p:sldId id="300" r:id="rId6"/>
    <p:sldId id="302" r:id="rId7"/>
    <p:sldId id="298" r:id="rId8"/>
    <p:sldId id="299" r:id="rId9"/>
    <p:sldId id="301" r:id="rId10"/>
    <p:sldId id="323" r:id="rId11"/>
    <p:sldId id="324" r:id="rId12"/>
    <p:sldId id="303" r:id="rId13"/>
    <p:sldId id="308" r:id="rId14"/>
    <p:sldId id="307" r:id="rId15"/>
    <p:sldId id="309" r:id="rId16"/>
    <p:sldId id="311" r:id="rId17"/>
    <p:sldId id="312" r:id="rId18"/>
    <p:sldId id="322" r:id="rId19"/>
    <p:sldId id="317" r:id="rId20"/>
    <p:sldId id="318" r:id="rId21"/>
  </p:sldIdLst>
  <p:sldSz cx="9144000" cy="6858000" type="screen4x3"/>
  <p:notesSz cx="6858000" cy="9144000"/>
  <p:photoAlbum showCaptions="1" layout="4picTitle" frame="frameStyle2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1308" y="4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6D7CB-7B6E-4171-BFD1-562EE1EA3401}" type="datetimeFigureOut">
              <a:rPr lang="zh-TW" altLang="en-US" smtClean="0"/>
              <a:t>2018/10/11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9A2FD-07AD-4811-9EF3-008E97893FC9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6D7CB-7B6E-4171-BFD1-562EE1EA3401}" type="datetimeFigureOut">
              <a:rPr lang="zh-TW" altLang="en-US" smtClean="0"/>
              <a:t>2018/10/11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9A2FD-07AD-4811-9EF3-008E97893FC9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6D7CB-7B6E-4171-BFD1-562EE1EA3401}" type="datetimeFigureOut">
              <a:rPr lang="zh-TW" altLang="en-US" smtClean="0"/>
              <a:t>2018/10/11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9A2FD-07AD-4811-9EF3-008E97893FC9}" type="slidenum">
              <a:rPr lang="zh-TW" altLang="en-US" smtClean="0"/>
              <a:t>‹#›</a:t>
            </a:fld>
            <a:endParaRPr lang="zh-TW" altLang="en-US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6D7CB-7B6E-4171-BFD1-562EE1EA3401}" type="datetimeFigureOut">
              <a:rPr lang="zh-TW" altLang="en-US" smtClean="0"/>
              <a:t>2018/10/11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9A2FD-07AD-4811-9EF3-008E97893FC9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6D7CB-7B6E-4171-BFD1-562EE1EA3401}" type="datetimeFigureOut">
              <a:rPr lang="zh-TW" altLang="en-US" smtClean="0"/>
              <a:t>2018/10/11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9A2FD-07AD-4811-9EF3-008E97893FC9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6D7CB-7B6E-4171-BFD1-562EE1EA3401}" type="datetimeFigureOut">
              <a:rPr lang="zh-TW" altLang="en-US" smtClean="0"/>
              <a:t>2018/10/11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9A2FD-07AD-4811-9EF3-008E97893FC9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6D7CB-7B6E-4171-BFD1-562EE1EA3401}" type="datetimeFigureOut">
              <a:rPr lang="zh-TW" altLang="en-US" smtClean="0"/>
              <a:t>2018/10/11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9A2FD-07AD-4811-9EF3-008E97893FC9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6D7CB-7B6E-4171-BFD1-562EE1EA3401}" type="datetimeFigureOut">
              <a:rPr lang="zh-TW" altLang="en-US" smtClean="0"/>
              <a:t>2018/10/11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9A2FD-07AD-4811-9EF3-008E97893FC9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6D7CB-7B6E-4171-BFD1-562EE1EA3401}" type="datetimeFigureOut">
              <a:rPr lang="zh-TW" altLang="en-US" smtClean="0"/>
              <a:t>2018/10/11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9A2FD-07AD-4811-9EF3-008E97893FC9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6D7CB-7B6E-4171-BFD1-562EE1EA3401}" type="datetimeFigureOut">
              <a:rPr lang="zh-TW" altLang="en-US" smtClean="0"/>
              <a:t>2018/10/11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9A2FD-07AD-4811-9EF3-008E97893FC9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6D7CB-7B6E-4171-BFD1-562EE1EA3401}" type="datetimeFigureOut">
              <a:rPr lang="zh-TW" altLang="en-US" smtClean="0"/>
              <a:t>2018/10/11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9A2FD-07AD-4811-9EF3-008E97893FC9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6C76D7CB-7B6E-4171-BFD1-562EE1EA3401}" type="datetimeFigureOut">
              <a:rPr lang="zh-TW" altLang="en-US" smtClean="0"/>
              <a:t>2018/10/11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8059A2FD-07AD-4811-9EF3-008E97893FC9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eg"/><Relationship Id="rId4" Type="http://schemas.openxmlformats.org/officeDocument/2006/relationships/image" Target="../media/image4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7.jpg"/><Relationship Id="rId4" Type="http://schemas.openxmlformats.org/officeDocument/2006/relationships/image" Target="../media/image4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7.jpeg"/><Relationship Id="rId5" Type="http://schemas.openxmlformats.org/officeDocument/2006/relationships/image" Target="../media/image56.jpg"/><Relationship Id="rId4" Type="http://schemas.openxmlformats.org/officeDocument/2006/relationships/image" Target="../media/image5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9.jpeg"/><Relationship Id="rId4" Type="http://schemas.openxmlformats.org/officeDocument/2006/relationships/image" Target="../media/image68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jpg"/><Relationship Id="rId4" Type="http://schemas.openxmlformats.org/officeDocument/2006/relationships/image" Target="../media/image72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7" Type="http://schemas.openxmlformats.org/officeDocument/2006/relationships/image" Target="../media/image79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8.jp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jp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jpeg"/><Relationship Id="rId4" Type="http://schemas.openxmlformats.org/officeDocument/2006/relationships/image" Target="../media/image2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4.jpg"/><Relationship Id="rId4" Type="http://schemas.openxmlformats.org/officeDocument/2006/relationships/image" Target="../media/image2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TW" dirty="0" smtClean="0"/>
              <a:t>Summer Course Program</a:t>
            </a:r>
            <a:r>
              <a:rPr lang="zh-TW" altLang="en-US" dirty="0" smtClean="0"/>
              <a:t> 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/>
              <a:t>理工學院美東暑期課程 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47664" y="4365104"/>
            <a:ext cx="6400800" cy="1473200"/>
          </a:xfrm>
        </p:spPr>
        <p:txBody>
          <a:bodyPr>
            <a:normAutofit/>
          </a:bodyPr>
          <a:lstStyle/>
          <a:p>
            <a:r>
              <a:rPr lang="en-US" altLang="zh-TW" sz="3200" b="1" dirty="0" smtClean="0"/>
              <a:t>College of Science and Engineering   </a:t>
            </a:r>
            <a:endParaRPr lang="zh-TW" altLang="en-US" sz="3200" b="1" dirty="0"/>
          </a:p>
        </p:txBody>
      </p:sp>
      <p:pic>
        <p:nvPicPr>
          <p:cNvPr id="4" name="M800003fYYkS3SIaa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0696" y="623731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2212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群組 6"/>
          <p:cNvGrpSpPr>
            <a:grpSpLocks noGrp="1" noUngrp="1" noChangeAspect="1"/>
          </p:cNvGrpSpPr>
          <p:nvPr/>
        </p:nvGrpSpPr>
        <p:grpSpPr>
          <a:xfrm>
            <a:off x="4499992" y="449208"/>
            <a:ext cx="1885950" cy="2870200"/>
            <a:chOff x="5800725" y="457200"/>
            <a:chExt cx="1885950" cy="2870200"/>
          </a:xfrm>
        </p:grpSpPr>
        <p:pic>
          <p:nvPicPr>
            <p:cNvPr id="5" name="圖片 4" descr="S__77652021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00725" y="457200"/>
              <a:ext cx="1885950" cy="2514600"/>
            </a:xfrm>
            <a:prstGeom prst="roundRect">
              <a:avLst>
                <a:gd name="adj" fmla="val 6500"/>
              </a:avLst>
            </a:prstGeom>
            <a:noFill/>
            <a:ln>
              <a:noFill/>
            </a:ln>
          </p:spPr>
        </p:pic>
        <p:sp>
          <p:nvSpPr>
            <p:cNvPr id="6" name="矩形 5"/>
            <p:cNvSpPr/>
            <p:nvPr/>
          </p:nvSpPr>
          <p:spPr>
            <a:xfrm>
              <a:off x="5800725" y="2984500"/>
              <a:ext cx="188595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/>
            </a:bodyPr>
            <a:lstStyle/>
            <a:p>
              <a:pPr algn="ctr"/>
              <a:r>
                <a:rPr lang="zh-TW" altLang="en-US" sz="1600" dirty="0"/>
                <a:t>一次又</a:t>
              </a:r>
              <a:r>
                <a:rPr lang="zh-TW" altLang="en-US" sz="1600" dirty="0" smtClean="0"/>
                <a:t>一次的演練</a:t>
              </a:r>
              <a:endParaRPr lang="zh-TW" altLang="en-US" sz="1600" dirty="0"/>
            </a:p>
          </p:txBody>
        </p:sp>
      </p:grpSp>
      <p:grpSp>
        <p:nvGrpSpPr>
          <p:cNvPr id="10" name="群組 9"/>
          <p:cNvGrpSpPr>
            <a:grpSpLocks noGrp="1" noUngrp="1" noChangeAspect="1"/>
          </p:cNvGrpSpPr>
          <p:nvPr/>
        </p:nvGrpSpPr>
        <p:grpSpPr>
          <a:xfrm>
            <a:off x="1320180" y="3392599"/>
            <a:ext cx="2160240" cy="3287638"/>
            <a:chOff x="1457325" y="3543300"/>
            <a:chExt cx="1885950" cy="2870200"/>
          </a:xfrm>
        </p:grpSpPr>
        <p:pic>
          <p:nvPicPr>
            <p:cNvPr id="8" name="圖片 7" descr="S__77652022"/>
            <p:cNvPicPr>
              <a:picLocks noRot="1" noChangeAspect="1" noMove="1" noResize="1"/>
            </p:cNvPicPr>
            <p:nvPr isPhoto="1"/>
          </p:nvPicPr>
          <p:blipFill>
            <a:blip r:embed="rId3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57325" y="3543300"/>
              <a:ext cx="1885950" cy="2514600"/>
            </a:xfrm>
            <a:prstGeom prst="roundRect">
              <a:avLst>
                <a:gd name="adj" fmla="val 6500"/>
              </a:avLst>
            </a:prstGeom>
            <a:noFill/>
            <a:ln>
              <a:noFill/>
            </a:ln>
          </p:spPr>
        </p:pic>
        <p:sp>
          <p:nvSpPr>
            <p:cNvPr id="9" name="矩形 8"/>
            <p:cNvSpPr/>
            <p:nvPr/>
          </p:nvSpPr>
          <p:spPr>
            <a:xfrm>
              <a:off x="1457325" y="6070600"/>
              <a:ext cx="188595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/>
            </a:bodyPr>
            <a:lstStyle/>
            <a:p>
              <a:pPr algn="ctr"/>
              <a:r>
                <a:rPr lang="zh-TW" altLang="en-US" sz="1600" dirty="0" smtClean="0"/>
                <a:t>緊張地背稿中</a:t>
              </a:r>
              <a:endParaRPr lang="zh-TW" altLang="en-US" sz="1600" dirty="0"/>
            </a:p>
          </p:txBody>
        </p:sp>
      </p:grpSp>
      <p:grpSp>
        <p:nvGrpSpPr>
          <p:cNvPr id="13" name="群組 12"/>
          <p:cNvGrpSpPr>
            <a:grpSpLocks noGrp="1" noUngrp="1" noChangeAspect="1"/>
          </p:cNvGrpSpPr>
          <p:nvPr/>
        </p:nvGrpSpPr>
        <p:grpSpPr>
          <a:xfrm>
            <a:off x="4465261" y="3650036"/>
            <a:ext cx="3352800" cy="2870200"/>
            <a:chOff x="5067300" y="3543300"/>
            <a:chExt cx="3352800" cy="2870200"/>
          </a:xfrm>
        </p:grpSpPr>
        <p:pic>
          <p:nvPicPr>
            <p:cNvPr id="11" name="圖片 10" descr="S__77652023"/>
            <p:cNvPicPr>
              <a:picLocks noRot="1" noChangeAspect="1" noMove="1" noResize="1"/>
            </p:cNvPicPr>
            <p:nvPr isPhoto="1"/>
          </p:nvPicPr>
          <p:blipFill>
            <a:blip r:embed="rId4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67300" y="3543300"/>
              <a:ext cx="3352800" cy="2514600"/>
            </a:xfrm>
            <a:prstGeom prst="roundRect">
              <a:avLst>
                <a:gd name="adj" fmla="val 6500"/>
              </a:avLst>
            </a:prstGeom>
            <a:noFill/>
            <a:ln>
              <a:noFill/>
            </a:ln>
          </p:spPr>
        </p:pic>
        <p:sp>
          <p:nvSpPr>
            <p:cNvPr id="12" name="矩形 11"/>
            <p:cNvSpPr/>
            <p:nvPr/>
          </p:nvSpPr>
          <p:spPr>
            <a:xfrm>
              <a:off x="5067300" y="6070600"/>
              <a:ext cx="33528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/>
            </a:bodyPr>
            <a:lstStyle/>
            <a:p>
              <a:pPr algn="ctr"/>
              <a:r>
                <a:rPr lang="zh-TW" altLang="en-US" sz="1600" dirty="0" smtClean="0"/>
                <a:t>一次又一次的演練</a:t>
              </a:r>
              <a:endParaRPr lang="zh-TW" altLang="en-US" sz="1600" dirty="0"/>
            </a:p>
          </p:txBody>
        </p:sp>
      </p:grpSp>
      <p:grpSp>
        <p:nvGrpSpPr>
          <p:cNvPr id="14" name="群組 13"/>
          <p:cNvGrpSpPr>
            <a:grpSpLocks noGrp="1" noUngrp="1" noChangeAspect="1"/>
          </p:cNvGrpSpPr>
          <p:nvPr/>
        </p:nvGrpSpPr>
        <p:grpSpPr>
          <a:xfrm>
            <a:off x="723900" y="457200"/>
            <a:ext cx="3352800" cy="2870200"/>
            <a:chOff x="723900" y="457200"/>
            <a:chExt cx="3352800" cy="2870200"/>
          </a:xfrm>
        </p:grpSpPr>
        <p:pic>
          <p:nvPicPr>
            <p:cNvPr id="15" name="圖片 14" descr="S__77652024"/>
            <p:cNvPicPr>
              <a:picLocks noRot="1" noChangeAspect="1" noMove="1" noResize="1"/>
            </p:cNvPicPr>
            <p:nvPr isPhoto="1"/>
          </p:nvPicPr>
          <p:blipFill>
            <a:blip r:embed="rId5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3900" y="457200"/>
              <a:ext cx="3352800" cy="2514600"/>
            </a:xfrm>
            <a:prstGeom prst="roundRect">
              <a:avLst>
                <a:gd name="adj" fmla="val 6500"/>
              </a:avLst>
            </a:prstGeom>
            <a:noFill/>
            <a:ln>
              <a:noFill/>
            </a:ln>
          </p:spPr>
        </p:pic>
        <p:sp>
          <p:nvSpPr>
            <p:cNvPr id="16" name="矩形 15"/>
            <p:cNvSpPr/>
            <p:nvPr/>
          </p:nvSpPr>
          <p:spPr>
            <a:xfrm>
              <a:off x="723900" y="2984500"/>
              <a:ext cx="33528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/>
            </a:bodyPr>
            <a:lstStyle/>
            <a:p>
              <a:pPr algn="ctr"/>
              <a:r>
                <a:rPr lang="zh-TW" altLang="en-US" sz="1600" dirty="0" smtClean="0"/>
                <a:t>報告當天的最後演練 </a:t>
              </a:r>
              <a:endParaRPr lang="zh-TW" altLang="en-US" sz="1600" dirty="0"/>
            </a:p>
          </p:txBody>
        </p:sp>
      </p:grpSp>
      <p:grpSp>
        <p:nvGrpSpPr>
          <p:cNvPr id="17" name="群組 16"/>
          <p:cNvGrpSpPr>
            <a:grpSpLocks noGrp="1" noUngrp="1" noChangeAspect="1"/>
          </p:cNvGrpSpPr>
          <p:nvPr/>
        </p:nvGrpSpPr>
        <p:grpSpPr>
          <a:xfrm>
            <a:off x="6732240" y="275115"/>
            <a:ext cx="2178571" cy="3315536"/>
            <a:chOff x="5800725" y="457200"/>
            <a:chExt cx="1885950" cy="2870200"/>
          </a:xfrm>
        </p:grpSpPr>
        <p:pic>
          <p:nvPicPr>
            <p:cNvPr id="18" name="圖片 17" descr="S__77652025"/>
            <p:cNvPicPr>
              <a:picLocks noRot="1" noChangeAspect="1" noMove="1" noResize="1"/>
            </p:cNvPicPr>
            <p:nvPr isPhoto="1"/>
          </p:nvPicPr>
          <p:blipFill>
            <a:blip r:embed="rId6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00725" y="457200"/>
              <a:ext cx="1885950" cy="2514600"/>
            </a:xfrm>
            <a:prstGeom prst="roundRect">
              <a:avLst>
                <a:gd name="adj" fmla="val 6500"/>
              </a:avLst>
            </a:prstGeom>
            <a:noFill/>
            <a:ln>
              <a:noFill/>
            </a:ln>
          </p:spPr>
        </p:pic>
        <p:sp>
          <p:nvSpPr>
            <p:cNvPr id="19" name="矩形 18"/>
            <p:cNvSpPr/>
            <p:nvPr/>
          </p:nvSpPr>
          <p:spPr>
            <a:xfrm>
              <a:off x="5800725" y="2984500"/>
              <a:ext cx="188595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/>
            </a:bodyPr>
            <a:lstStyle/>
            <a:p>
              <a:pPr algn="ctr"/>
              <a:r>
                <a:rPr lang="zh-TW" altLang="en-US" sz="1600" dirty="0" smtClean="0"/>
                <a:t>報告當天的最後演練</a:t>
              </a:r>
              <a:endParaRPr lang="zh-TW" altLang="en-US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1458957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群組 9"/>
          <p:cNvGrpSpPr>
            <a:grpSpLocks noGrp="1" noUngrp="1" noChangeAspect="1"/>
          </p:cNvGrpSpPr>
          <p:nvPr/>
        </p:nvGrpSpPr>
        <p:grpSpPr>
          <a:xfrm>
            <a:off x="4915607" y="438438"/>
            <a:ext cx="3601289" cy="3082922"/>
            <a:chOff x="723900" y="3543300"/>
            <a:chExt cx="3352800" cy="2870200"/>
          </a:xfrm>
        </p:grpSpPr>
        <p:pic>
          <p:nvPicPr>
            <p:cNvPr id="8" name="圖片 7" descr="S__77652026"/>
            <p:cNvPicPr>
              <a:picLocks noRot="1" noChangeAspect="1" noMove="1" noResize="1"/>
            </p:cNvPicPr>
            <p:nvPr isPhoto="1"/>
          </p:nvPicPr>
          <p:blipFill>
            <a:blip r:embed="rId2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3900" y="3543300"/>
              <a:ext cx="3352800" cy="2514600"/>
            </a:xfrm>
            <a:prstGeom prst="roundRect">
              <a:avLst>
                <a:gd name="adj" fmla="val 6500"/>
              </a:avLst>
            </a:prstGeom>
            <a:noFill/>
            <a:ln>
              <a:noFill/>
            </a:ln>
          </p:spPr>
        </p:pic>
        <p:sp>
          <p:nvSpPr>
            <p:cNvPr id="9" name="矩形 8"/>
            <p:cNvSpPr/>
            <p:nvPr/>
          </p:nvSpPr>
          <p:spPr>
            <a:xfrm>
              <a:off x="723900" y="6070600"/>
              <a:ext cx="33528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/>
            </a:bodyPr>
            <a:lstStyle/>
            <a:p>
              <a:pPr algn="ctr"/>
              <a:r>
                <a:rPr lang="zh-TW" altLang="en-US" sz="1600" dirty="0" smtClean="0"/>
                <a:t>報告當天早上最後的演練</a:t>
              </a:r>
              <a:endParaRPr lang="zh-TW" altLang="en-US" sz="1600" dirty="0"/>
            </a:p>
          </p:txBody>
        </p:sp>
      </p:grpSp>
      <p:grpSp>
        <p:nvGrpSpPr>
          <p:cNvPr id="14" name="群組 13"/>
          <p:cNvGrpSpPr>
            <a:grpSpLocks noGrp="1" noUngrp="1" noChangeAspect="1"/>
          </p:cNvGrpSpPr>
          <p:nvPr/>
        </p:nvGrpSpPr>
        <p:grpSpPr>
          <a:xfrm>
            <a:off x="323528" y="333535"/>
            <a:ext cx="4320480" cy="3413037"/>
            <a:chOff x="5246688" y="4137025"/>
            <a:chExt cx="2879725" cy="2274888"/>
          </a:xfrm>
        </p:grpSpPr>
        <p:pic>
          <p:nvPicPr>
            <p:cNvPr id="15" name="圖片 14" descr="180720 結業_181004_0041"/>
            <p:cNvPicPr>
              <a:picLocks noRot="1" noChangeAspect="1" noMove="1" noResize="1"/>
            </p:cNvPicPr>
            <p:nvPr isPhoto="1"/>
          </p:nvPicPr>
          <p:blipFill>
            <a:blip r:embed="rId3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46688" y="4137025"/>
              <a:ext cx="2879725" cy="1919288"/>
            </a:xfrm>
            <a:prstGeom prst="roundRect">
              <a:avLst>
                <a:gd name="adj" fmla="val 6500"/>
              </a:avLst>
            </a:prstGeom>
            <a:noFill/>
            <a:ln>
              <a:noFill/>
            </a:ln>
          </p:spPr>
        </p:pic>
        <p:sp>
          <p:nvSpPr>
            <p:cNvPr id="16" name="矩形 15"/>
            <p:cNvSpPr/>
            <p:nvPr/>
          </p:nvSpPr>
          <p:spPr>
            <a:xfrm>
              <a:off x="5246688" y="6069013"/>
              <a:ext cx="2879725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/>
            </a:bodyPr>
            <a:lstStyle/>
            <a:p>
              <a:pPr algn="ctr"/>
              <a:r>
                <a:rPr lang="zh-TW" altLang="en-US" sz="1600" dirty="0" smtClean="0"/>
                <a:t>報告當天緊張又興奮的心情</a:t>
              </a:r>
              <a:endParaRPr lang="zh-TW" altLang="en-US" sz="1600" dirty="0"/>
            </a:p>
          </p:txBody>
        </p:sp>
      </p:grpSp>
      <p:grpSp>
        <p:nvGrpSpPr>
          <p:cNvPr id="17" name="群組 16"/>
          <p:cNvGrpSpPr>
            <a:grpSpLocks noGrp="1" noUngrp="1" noChangeAspect="1"/>
          </p:cNvGrpSpPr>
          <p:nvPr/>
        </p:nvGrpSpPr>
        <p:grpSpPr>
          <a:xfrm>
            <a:off x="683568" y="3746572"/>
            <a:ext cx="3417406" cy="3037929"/>
            <a:chOff x="1177925" y="1646238"/>
            <a:chExt cx="2559050" cy="2274887"/>
          </a:xfrm>
        </p:grpSpPr>
        <p:pic>
          <p:nvPicPr>
            <p:cNvPr id="18" name="圖片 17" descr="S__77635629"/>
            <p:cNvPicPr>
              <a:picLocks noRot="1" noChangeAspect="1" noMove="1" noResize="1"/>
            </p:cNvPicPr>
            <p:nvPr isPhoto="1"/>
          </p:nvPicPr>
          <p:blipFill>
            <a:blip r:embed="rId4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925" y="1646238"/>
              <a:ext cx="2559050" cy="1919287"/>
            </a:xfrm>
            <a:prstGeom prst="roundRect">
              <a:avLst>
                <a:gd name="adj" fmla="val 6500"/>
              </a:avLst>
            </a:prstGeom>
            <a:noFill/>
            <a:ln>
              <a:noFill/>
            </a:ln>
          </p:spPr>
        </p:pic>
        <p:sp>
          <p:nvSpPr>
            <p:cNvPr id="19" name="矩形 18"/>
            <p:cNvSpPr/>
            <p:nvPr/>
          </p:nvSpPr>
          <p:spPr>
            <a:xfrm>
              <a:off x="1177925" y="3578225"/>
              <a:ext cx="255905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/>
            </a:bodyPr>
            <a:lstStyle/>
            <a:p>
              <a:pPr algn="ctr"/>
              <a:r>
                <a:rPr lang="en-US" altLang="zh-TW" sz="1600" dirty="0" smtClean="0"/>
                <a:t>Final  Presentation 201 7</a:t>
              </a:r>
              <a:endParaRPr lang="zh-TW" altLang="en-US" sz="1600" dirty="0"/>
            </a:p>
          </p:txBody>
        </p:sp>
      </p:grpSp>
      <p:grpSp>
        <p:nvGrpSpPr>
          <p:cNvPr id="20" name="群組 19"/>
          <p:cNvGrpSpPr>
            <a:grpSpLocks noGrp="1" noUngrp="1" noChangeAspect="1"/>
          </p:cNvGrpSpPr>
          <p:nvPr/>
        </p:nvGrpSpPr>
        <p:grpSpPr>
          <a:xfrm>
            <a:off x="4718432" y="3678691"/>
            <a:ext cx="3995638" cy="3156421"/>
            <a:chOff x="5246688" y="1646238"/>
            <a:chExt cx="2879725" cy="2274887"/>
          </a:xfrm>
        </p:grpSpPr>
        <p:pic>
          <p:nvPicPr>
            <p:cNvPr id="21" name="圖片 20" descr="180720 結業_181004_0028"/>
            <p:cNvPicPr>
              <a:picLocks noRot="1" noChangeAspect="1" noMove="1" noResize="1"/>
            </p:cNvPicPr>
            <p:nvPr isPhoto="1"/>
          </p:nvPicPr>
          <p:blipFill>
            <a:blip r:embed="rId5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46688" y="1646238"/>
              <a:ext cx="2879725" cy="1919287"/>
            </a:xfrm>
            <a:prstGeom prst="roundRect">
              <a:avLst>
                <a:gd name="adj" fmla="val 6500"/>
              </a:avLst>
            </a:prstGeom>
            <a:noFill/>
            <a:ln>
              <a:noFill/>
            </a:ln>
          </p:spPr>
        </p:pic>
        <p:sp>
          <p:nvSpPr>
            <p:cNvPr id="22" name="矩形 21"/>
            <p:cNvSpPr/>
            <p:nvPr/>
          </p:nvSpPr>
          <p:spPr>
            <a:xfrm>
              <a:off x="5246688" y="3578225"/>
              <a:ext cx="2879725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/>
            </a:bodyPr>
            <a:lstStyle/>
            <a:p>
              <a:pPr algn="ctr"/>
              <a:r>
                <a:rPr lang="en-US" altLang="zh-TW" sz="1600" dirty="0" smtClean="0"/>
                <a:t>Final Presentation 2018  </a:t>
              </a:r>
              <a:endParaRPr lang="zh-TW" altLang="en-US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4264380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群組 21"/>
          <p:cNvGrpSpPr>
            <a:grpSpLocks noGrp="1" noUngrp="1" noChangeAspect="1"/>
          </p:cNvGrpSpPr>
          <p:nvPr/>
        </p:nvGrpSpPr>
        <p:grpSpPr>
          <a:xfrm>
            <a:off x="474206" y="749431"/>
            <a:ext cx="3623224" cy="2851815"/>
            <a:chOff x="5407025" y="1646238"/>
            <a:chExt cx="2559050" cy="2274887"/>
          </a:xfrm>
        </p:grpSpPr>
        <p:pic>
          <p:nvPicPr>
            <p:cNvPr id="23" name="圖片 22" descr="S__77635630"/>
            <p:cNvPicPr>
              <a:picLocks noRot="1" noChangeAspect="1" noMove="1" noResize="1"/>
            </p:cNvPicPr>
            <p:nvPr isPhoto="1"/>
          </p:nvPicPr>
          <p:blipFill>
            <a:blip r:embed="rId2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07025" y="1646238"/>
              <a:ext cx="2559050" cy="1919287"/>
            </a:xfrm>
            <a:prstGeom prst="roundRect">
              <a:avLst>
                <a:gd name="adj" fmla="val 6500"/>
              </a:avLst>
            </a:prstGeom>
            <a:noFill/>
            <a:ln>
              <a:noFill/>
            </a:ln>
          </p:spPr>
        </p:pic>
        <p:sp>
          <p:nvSpPr>
            <p:cNvPr id="24" name="矩形 23"/>
            <p:cNvSpPr/>
            <p:nvPr/>
          </p:nvSpPr>
          <p:spPr>
            <a:xfrm>
              <a:off x="5407025" y="3578225"/>
              <a:ext cx="255905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/>
            </a:bodyPr>
            <a:lstStyle/>
            <a:p>
              <a:pPr algn="ctr"/>
              <a:r>
                <a:rPr lang="en-US" altLang="zh-TW" sz="1600" dirty="0" smtClean="0"/>
                <a:t>Final  Presentation 201 7</a:t>
              </a:r>
              <a:endParaRPr lang="zh-TW" altLang="en-US" sz="1600" dirty="0"/>
            </a:p>
          </p:txBody>
        </p:sp>
      </p:grpSp>
      <p:grpSp>
        <p:nvGrpSpPr>
          <p:cNvPr id="25" name="群組 24"/>
          <p:cNvGrpSpPr>
            <a:grpSpLocks noGrp="1" noUngrp="1" noChangeAspect="1"/>
          </p:cNvGrpSpPr>
          <p:nvPr/>
        </p:nvGrpSpPr>
        <p:grpSpPr>
          <a:xfrm>
            <a:off x="4975507" y="690341"/>
            <a:ext cx="3684843" cy="2910905"/>
            <a:chOff x="1017588" y="4137025"/>
            <a:chExt cx="2879725" cy="2274888"/>
          </a:xfrm>
        </p:grpSpPr>
        <p:pic>
          <p:nvPicPr>
            <p:cNvPr id="26" name="圖片 25" descr="180720 結業_181004_0039"/>
            <p:cNvPicPr>
              <a:picLocks noRot="1" noChangeAspect="1" noMove="1" noResize="1"/>
            </p:cNvPicPr>
            <p:nvPr isPhoto="1"/>
          </p:nvPicPr>
          <p:blipFill>
            <a:blip r:embed="rId3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7588" y="4137025"/>
              <a:ext cx="2879725" cy="1919288"/>
            </a:xfrm>
            <a:prstGeom prst="roundRect">
              <a:avLst>
                <a:gd name="adj" fmla="val 6500"/>
              </a:avLst>
            </a:prstGeom>
            <a:noFill/>
            <a:ln>
              <a:noFill/>
            </a:ln>
          </p:spPr>
        </p:pic>
        <p:sp>
          <p:nvSpPr>
            <p:cNvPr id="27" name="矩形 26"/>
            <p:cNvSpPr/>
            <p:nvPr/>
          </p:nvSpPr>
          <p:spPr>
            <a:xfrm>
              <a:off x="1017588" y="6069013"/>
              <a:ext cx="2879725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/>
            </a:bodyPr>
            <a:lstStyle/>
            <a:p>
              <a:pPr algn="ctr"/>
              <a:r>
                <a:rPr lang="en-US" altLang="zh-TW" sz="1600" dirty="0" smtClean="0"/>
                <a:t>Final Presentation 2017 </a:t>
              </a:r>
              <a:endParaRPr lang="zh-TW" altLang="en-US" sz="1600" dirty="0"/>
            </a:p>
          </p:txBody>
        </p:sp>
      </p:grpSp>
      <p:grpSp>
        <p:nvGrpSpPr>
          <p:cNvPr id="29" name="群組 28"/>
          <p:cNvGrpSpPr>
            <a:grpSpLocks noGrp="1" noUngrp="1" noChangeAspect="1"/>
          </p:cNvGrpSpPr>
          <p:nvPr/>
        </p:nvGrpSpPr>
        <p:grpSpPr>
          <a:xfrm>
            <a:off x="539552" y="3534359"/>
            <a:ext cx="3623224" cy="3220896"/>
            <a:chOff x="1177925" y="4137025"/>
            <a:chExt cx="2559050" cy="2274888"/>
          </a:xfrm>
        </p:grpSpPr>
        <p:pic>
          <p:nvPicPr>
            <p:cNvPr id="30" name="圖片 29" descr="S__77635631"/>
            <p:cNvPicPr>
              <a:picLocks noRot="1" noChangeAspect="1" noMove="1" noResize="1"/>
            </p:cNvPicPr>
            <p:nvPr isPhoto="1"/>
          </p:nvPicPr>
          <p:blipFill>
            <a:blip r:embed="rId4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925" y="4137025"/>
              <a:ext cx="2559050" cy="1919288"/>
            </a:xfrm>
            <a:prstGeom prst="roundRect">
              <a:avLst>
                <a:gd name="adj" fmla="val 6500"/>
              </a:avLst>
            </a:prstGeom>
            <a:noFill/>
            <a:ln>
              <a:noFill/>
            </a:ln>
          </p:spPr>
        </p:pic>
        <p:sp>
          <p:nvSpPr>
            <p:cNvPr id="31" name="矩形 30"/>
            <p:cNvSpPr/>
            <p:nvPr/>
          </p:nvSpPr>
          <p:spPr>
            <a:xfrm>
              <a:off x="1177925" y="6069013"/>
              <a:ext cx="255905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/>
            </a:bodyPr>
            <a:lstStyle/>
            <a:p>
              <a:pPr algn="ctr"/>
              <a:r>
                <a:rPr lang="en-US" altLang="zh-TW" sz="1600" dirty="0" smtClean="0"/>
                <a:t>Final Presentation 2017</a:t>
              </a:r>
              <a:endParaRPr lang="zh-TW" altLang="en-US" sz="1600" dirty="0"/>
            </a:p>
          </p:txBody>
        </p:sp>
      </p:grpSp>
      <p:grpSp>
        <p:nvGrpSpPr>
          <p:cNvPr id="34" name="群組 33"/>
          <p:cNvGrpSpPr>
            <a:grpSpLocks noGrp="1" noUngrp="1" noChangeAspect="1"/>
          </p:cNvGrpSpPr>
          <p:nvPr/>
        </p:nvGrpSpPr>
        <p:grpSpPr>
          <a:xfrm>
            <a:off x="4964051" y="3524039"/>
            <a:ext cx="3662125" cy="3135001"/>
            <a:chOff x="723900" y="3543300"/>
            <a:chExt cx="3352800" cy="2870200"/>
          </a:xfrm>
        </p:grpSpPr>
        <p:pic>
          <p:nvPicPr>
            <p:cNvPr id="35" name="圖片 34" descr="S__77652018"/>
            <p:cNvPicPr>
              <a:picLocks noRot="1" noChangeAspect="1" noMove="1" noResize="1"/>
            </p:cNvPicPr>
            <p:nvPr isPhoto="1"/>
          </p:nvPicPr>
          <p:blipFill>
            <a:blip r:embed="rId5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3900" y="3543300"/>
              <a:ext cx="3352800" cy="2514600"/>
            </a:xfrm>
            <a:prstGeom prst="roundRect">
              <a:avLst>
                <a:gd name="adj" fmla="val 6500"/>
              </a:avLst>
            </a:prstGeom>
            <a:noFill/>
            <a:ln>
              <a:noFill/>
            </a:ln>
          </p:spPr>
        </p:pic>
        <p:sp>
          <p:nvSpPr>
            <p:cNvPr id="36" name="矩形 35"/>
            <p:cNvSpPr/>
            <p:nvPr/>
          </p:nvSpPr>
          <p:spPr>
            <a:xfrm>
              <a:off x="723900" y="6070600"/>
              <a:ext cx="33528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/>
            </a:bodyPr>
            <a:lstStyle/>
            <a:p>
              <a:pPr algn="ctr"/>
              <a:r>
                <a:rPr lang="en-US" altLang="zh-TW" sz="1600" dirty="0" smtClean="0"/>
                <a:t>Final Presentation 2018 </a:t>
              </a:r>
              <a:endParaRPr lang="zh-TW" altLang="en-US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3736113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DSC_072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764704"/>
            <a:ext cx="3632536" cy="2044022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pic>
        <p:nvPicPr>
          <p:cNvPr id="4" name="圖片 3" descr="DSC_0738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3566" y="768120"/>
            <a:ext cx="3658576" cy="2058675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sp>
        <p:nvSpPr>
          <p:cNvPr id="7" name="矩形 6"/>
          <p:cNvSpPr/>
          <p:nvPr/>
        </p:nvSpPr>
        <p:spPr>
          <a:xfrm>
            <a:off x="222971" y="2941200"/>
            <a:ext cx="4919603" cy="429862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lstStyle/>
          <a:p>
            <a:pPr algn="ctr"/>
            <a:r>
              <a:rPr lang="zh-TW" altLang="en-US" sz="1600" dirty="0"/>
              <a:t>報告完開心合影</a:t>
            </a:r>
            <a:r>
              <a:rPr lang="en-US" altLang="zh-TW" sz="1600" dirty="0" smtClean="0"/>
              <a:t>! 2015 </a:t>
            </a:r>
            <a:endParaRPr lang="zh-TW" altLang="en-US" sz="1600" dirty="0"/>
          </a:p>
        </p:txBody>
      </p:sp>
      <p:sp>
        <p:nvSpPr>
          <p:cNvPr id="8" name="矩形 7"/>
          <p:cNvSpPr/>
          <p:nvPr/>
        </p:nvSpPr>
        <p:spPr>
          <a:xfrm>
            <a:off x="5520776" y="2912051"/>
            <a:ext cx="3623224" cy="429862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lstStyle/>
          <a:p>
            <a:pPr algn="ctr"/>
            <a:r>
              <a:rPr lang="zh-TW" altLang="en-US" sz="1600" dirty="0"/>
              <a:t>報告完開心合影</a:t>
            </a:r>
            <a:r>
              <a:rPr lang="en-US" altLang="zh-TW" sz="1600" dirty="0" smtClean="0"/>
              <a:t>! 2015 </a:t>
            </a:r>
            <a:endParaRPr lang="zh-TW" altLang="en-US" sz="1600" dirty="0"/>
          </a:p>
        </p:txBody>
      </p:sp>
      <p:sp>
        <p:nvSpPr>
          <p:cNvPr id="9" name="矩形 8"/>
          <p:cNvSpPr/>
          <p:nvPr/>
        </p:nvSpPr>
        <p:spPr>
          <a:xfrm>
            <a:off x="5114389" y="6307415"/>
            <a:ext cx="3623224" cy="429862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lstStyle/>
          <a:p>
            <a:pPr algn="ctr"/>
            <a:r>
              <a:rPr lang="zh-TW" altLang="en-US" sz="1600" dirty="0" smtClean="0"/>
              <a:t>頒獎</a:t>
            </a:r>
            <a:r>
              <a:rPr lang="en-US" altLang="zh-TW" sz="1600" dirty="0" smtClean="0"/>
              <a:t>&amp;</a:t>
            </a:r>
            <a:r>
              <a:rPr lang="zh-TW" altLang="en-US" sz="1600" dirty="0" smtClean="0"/>
              <a:t>結業證書 </a:t>
            </a:r>
            <a:r>
              <a:rPr lang="en-US" altLang="zh-TW" sz="1600" dirty="0" smtClean="0"/>
              <a:t>2018</a:t>
            </a:r>
            <a:endParaRPr lang="zh-TW" altLang="en-US" sz="1600" dirty="0"/>
          </a:p>
        </p:txBody>
      </p:sp>
      <p:pic>
        <p:nvPicPr>
          <p:cNvPr id="11" name="圖片 10" descr="S__77635611"/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2575" y="3645299"/>
            <a:ext cx="3566852" cy="2675138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sp>
        <p:nvSpPr>
          <p:cNvPr id="13" name="矩形 12"/>
          <p:cNvSpPr/>
          <p:nvPr/>
        </p:nvSpPr>
        <p:spPr>
          <a:xfrm>
            <a:off x="737304" y="6440882"/>
            <a:ext cx="3623224" cy="429862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lstStyle/>
          <a:p>
            <a:pPr algn="ctr"/>
            <a:r>
              <a:rPr lang="zh-TW" altLang="en-US" sz="1600" dirty="0" smtClean="0"/>
              <a:t>結業式合照 </a:t>
            </a:r>
            <a:r>
              <a:rPr lang="en-US" altLang="zh-TW" sz="1600" dirty="0" smtClean="0"/>
              <a:t>2017</a:t>
            </a:r>
            <a:r>
              <a:rPr lang="zh-TW" altLang="en-US" sz="1600" dirty="0" smtClean="0"/>
              <a:t> </a:t>
            </a:r>
            <a:endParaRPr lang="zh-TW" altLang="en-US" sz="1600" dirty="0"/>
          </a:p>
        </p:txBody>
      </p:sp>
      <p:pic>
        <p:nvPicPr>
          <p:cNvPr id="14" name="圖片 13" descr="IMG_9110"/>
          <p:cNvPicPr>
            <a:picLocks noGrp="1" noChangeAspect="1"/>
          </p:cNvPicPr>
          <p:nvPr isPhoto="1"/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04" y="3517011"/>
            <a:ext cx="3908952" cy="2931715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pic>
        <p:nvPicPr>
          <p:cNvPr id="15" name="圖片 14" descr="thumb_IMG_5995_1024"/>
          <p:cNvPicPr>
            <a:picLocks noGrp="1" noChangeAspect="1"/>
          </p:cNvPicPr>
          <p:nvPr isPhoto="1"/>
        </p:nvPicPr>
        <p:blipFill>
          <a:blip r:embed="rId6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768120"/>
            <a:ext cx="1920423" cy="2040606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25077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19756777_1743816215635723_1123245656193622185_n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6600" y="361120"/>
            <a:ext cx="3582440" cy="2329839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sp>
        <p:nvSpPr>
          <p:cNvPr id="9" name="矩形 8"/>
          <p:cNvSpPr/>
          <p:nvPr/>
        </p:nvSpPr>
        <p:spPr>
          <a:xfrm>
            <a:off x="611560" y="2978500"/>
            <a:ext cx="3615542" cy="457915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lstStyle/>
          <a:p>
            <a:pPr algn="ctr"/>
            <a:r>
              <a:rPr lang="zh-TW" altLang="en-US" sz="1600" dirty="0" smtClean="0"/>
              <a:t>學妹</a:t>
            </a:r>
            <a:r>
              <a:rPr lang="en-US" altLang="zh-TW" sz="1600" dirty="0" smtClean="0"/>
              <a:t>:</a:t>
            </a:r>
            <a:r>
              <a:rPr lang="zh-TW" altLang="en-US" sz="1600" dirty="0" smtClean="0"/>
              <a:t> 我不會切西瓜耶  </a:t>
            </a:r>
            <a:r>
              <a:rPr lang="en-US" altLang="zh-TW" sz="1600" dirty="0" smtClean="0"/>
              <a:t>2017</a:t>
            </a:r>
          </a:p>
        </p:txBody>
      </p:sp>
      <p:pic>
        <p:nvPicPr>
          <p:cNvPr id="14" name="圖片 13" descr="S__77635612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81912"/>
            <a:ext cx="3336925" cy="2157407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sp>
        <p:nvSpPr>
          <p:cNvPr id="15" name="矩形 14"/>
          <p:cNvSpPr/>
          <p:nvPr/>
        </p:nvSpPr>
        <p:spPr>
          <a:xfrm>
            <a:off x="-139309" y="6104544"/>
            <a:ext cx="3615542" cy="457915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lstStyle/>
          <a:p>
            <a:pPr algn="ctr"/>
            <a:r>
              <a:rPr lang="zh-TW" altLang="en-US" sz="1600" dirty="0" smtClean="0"/>
              <a:t>學長姊家作客 </a:t>
            </a:r>
            <a:r>
              <a:rPr lang="en-US" altLang="zh-TW" sz="1600" dirty="0" smtClean="0"/>
              <a:t>2018</a:t>
            </a:r>
            <a:endParaRPr lang="zh-TW" altLang="en-US" sz="1600" dirty="0"/>
          </a:p>
        </p:txBody>
      </p:sp>
      <p:pic>
        <p:nvPicPr>
          <p:cNvPr id="16" name="圖片 15" descr="S__77635634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61120"/>
            <a:ext cx="3360374" cy="252028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sp>
        <p:nvSpPr>
          <p:cNvPr id="17" name="矩形 16"/>
          <p:cNvSpPr/>
          <p:nvPr/>
        </p:nvSpPr>
        <p:spPr>
          <a:xfrm>
            <a:off x="4932040" y="2855008"/>
            <a:ext cx="3615542" cy="457915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lstStyle/>
          <a:p>
            <a:pPr algn="ctr"/>
            <a:r>
              <a:rPr lang="zh-TW" altLang="en-US" sz="1600" dirty="0" smtClean="0"/>
              <a:t>學長</a:t>
            </a:r>
            <a:r>
              <a:rPr lang="en-US" altLang="zh-TW" sz="1600" dirty="0" smtClean="0"/>
              <a:t>:</a:t>
            </a:r>
            <a:r>
              <a:rPr lang="zh-TW" altLang="en-US" sz="1600" dirty="0" smtClean="0"/>
              <a:t> 我親自來示範</a:t>
            </a:r>
            <a:r>
              <a:rPr lang="zh-TW" altLang="en-US" sz="1600" dirty="0"/>
              <a:t>如何切</a:t>
            </a:r>
            <a:r>
              <a:rPr lang="zh-TW" altLang="en-US" sz="1600" dirty="0" smtClean="0"/>
              <a:t>西瓜 </a:t>
            </a:r>
            <a:r>
              <a:rPr lang="en-US" altLang="zh-TW" sz="1600" dirty="0" smtClean="0"/>
              <a:t>2017</a:t>
            </a:r>
            <a:endParaRPr lang="zh-TW" altLang="en-US" sz="1600" dirty="0"/>
          </a:p>
        </p:txBody>
      </p:sp>
      <p:grpSp>
        <p:nvGrpSpPr>
          <p:cNvPr id="18" name="群組 17"/>
          <p:cNvGrpSpPr>
            <a:grpSpLocks noGrp="1" noUngrp="1" noChangeAspect="1"/>
          </p:cNvGrpSpPr>
          <p:nvPr/>
        </p:nvGrpSpPr>
        <p:grpSpPr>
          <a:xfrm>
            <a:off x="6228184" y="3626213"/>
            <a:ext cx="3003744" cy="2860600"/>
            <a:chOff x="5067300" y="3543300"/>
            <a:chExt cx="3359143" cy="3199063"/>
          </a:xfrm>
        </p:grpSpPr>
        <p:pic>
          <p:nvPicPr>
            <p:cNvPr id="19" name="圖片 18" descr="S__77652027"/>
            <p:cNvPicPr>
              <a:picLocks noRot="1" noChangeAspect="1" noMove="1" noResize="1"/>
            </p:cNvPicPr>
            <p:nvPr isPhoto="1"/>
          </p:nvPicPr>
          <p:blipFill>
            <a:blip r:embed="rId5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67300" y="3543300"/>
              <a:ext cx="3352800" cy="2514600"/>
            </a:xfrm>
            <a:prstGeom prst="roundRect">
              <a:avLst>
                <a:gd name="adj" fmla="val 6500"/>
              </a:avLst>
            </a:prstGeom>
            <a:noFill/>
            <a:ln>
              <a:noFill/>
            </a:ln>
          </p:spPr>
        </p:pic>
        <p:sp>
          <p:nvSpPr>
            <p:cNvPr id="20" name="矩形 19"/>
            <p:cNvSpPr/>
            <p:nvPr/>
          </p:nvSpPr>
          <p:spPr>
            <a:xfrm>
              <a:off x="5073643" y="6399463"/>
              <a:ext cx="33528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92500" lnSpcReduction="10000"/>
            </a:bodyPr>
            <a:lstStyle/>
            <a:p>
              <a:pPr algn="ctr"/>
              <a:r>
                <a:rPr lang="zh-TW" altLang="en-US" sz="1600" dirty="0" smtClean="0"/>
                <a:t>學長家作客 </a:t>
              </a:r>
              <a:r>
                <a:rPr lang="en-US" altLang="zh-TW" sz="1600" dirty="0" smtClean="0"/>
                <a:t>2018</a:t>
              </a:r>
              <a:endParaRPr lang="zh-TW" altLang="en-US" sz="1600" dirty="0"/>
            </a:p>
          </p:txBody>
        </p:sp>
      </p:grpSp>
      <p:pic>
        <p:nvPicPr>
          <p:cNvPr id="21" name="圖片 20" descr="FullSizeRender_1"/>
          <p:cNvPicPr>
            <a:picLocks noGrp="1" noChangeAspect="1"/>
          </p:cNvPicPr>
          <p:nvPr isPhoto="1"/>
        </p:nvPicPr>
        <p:blipFill>
          <a:blip r:embed="rId6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9341" y="3663423"/>
            <a:ext cx="2898843" cy="2174133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sp>
        <p:nvSpPr>
          <p:cNvPr id="22" name="矩形 21"/>
          <p:cNvSpPr/>
          <p:nvPr/>
        </p:nvSpPr>
        <p:spPr>
          <a:xfrm>
            <a:off x="3801152" y="6180192"/>
            <a:ext cx="163538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1600" dirty="0" smtClean="0"/>
              <a:t>學長家作客 </a:t>
            </a:r>
            <a:r>
              <a:rPr lang="en-US" altLang="zh-TW" sz="1600" dirty="0" smtClean="0"/>
              <a:t>2015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299290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IMG_877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0872" y="836712"/>
            <a:ext cx="3016250" cy="2262187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pic>
        <p:nvPicPr>
          <p:cNvPr id="5" name="圖片 4" descr="IMG_8941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094" y="3933056"/>
            <a:ext cx="3016250" cy="2262188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sp>
        <p:nvSpPr>
          <p:cNvPr id="8" name="矩形 7"/>
          <p:cNvSpPr/>
          <p:nvPr/>
        </p:nvSpPr>
        <p:spPr>
          <a:xfrm>
            <a:off x="5148061" y="3244334"/>
            <a:ext cx="22733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dirty="0" smtClean="0"/>
              <a:t>跟學長姊一日遊 </a:t>
            </a:r>
            <a:r>
              <a:rPr lang="en-US" altLang="zh-TW" dirty="0" smtClean="0"/>
              <a:t>2017</a:t>
            </a:r>
            <a:endParaRPr lang="zh-TW" altLang="en-US" dirty="0"/>
          </a:p>
        </p:txBody>
      </p:sp>
      <p:sp>
        <p:nvSpPr>
          <p:cNvPr id="9" name="矩形 8"/>
          <p:cNvSpPr/>
          <p:nvPr/>
        </p:nvSpPr>
        <p:spPr>
          <a:xfrm>
            <a:off x="1208273" y="6407095"/>
            <a:ext cx="22733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dirty="0" smtClean="0"/>
              <a:t>跟學長姊一日遊 </a:t>
            </a:r>
            <a:r>
              <a:rPr lang="en-US" altLang="zh-TW" dirty="0" smtClean="0"/>
              <a:t>2017</a:t>
            </a:r>
            <a:endParaRPr lang="zh-TW" altLang="en-US" dirty="0"/>
          </a:p>
        </p:txBody>
      </p:sp>
      <p:pic>
        <p:nvPicPr>
          <p:cNvPr id="14" name="圖片 13" descr="DSC09671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799492"/>
            <a:ext cx="3697287" cy="2464282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sp>
        <p:nvSpPr>
          <p:cNvPr id="15" name="矩形 14"/>
          <p:cNvSpPr/>
          <p:nvPr/>
        </p:nvSpPr>
        <p:spPr>
          <a:xfrm>
            <a:off x="981950" y="3268850"/>
            <a:ext cx="3623224" cy="429862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lstStyle/>
          <a:p>
            <a:pPr algn="ctr"/>
            <a:r>
              <a:rPr lang="zh-TW" altLang="en-US" sz="1600" dirty="0" smtClean="0"/>
              <a:t>林肯紀念堂前合影 </a:t>
            </a:r>
            <a:r>
              <a:rPr lang="en-US" altLang="zh-TW" sz="1600" dirty="0" smtClean="0"/>
              <a:t>2015</a:t>
            </a:r>
            <a:endParaRPr lang="zh-TW" altLang="en-US" sz="1600" dirty="0"/>
          </a:p>
        </p:txBody>
      </p:sp>
      <p:pic>
        <p:nvPicPr>
          <p:cNvPr id="16" name="圖片 15" descr="S__77635614"/>
          <p:cNvPicPr>
            <a:picLocks noGrp="1" noChangeAspect="1"/>
          </p:cNvPicPr>
          <p:nvPr isPhoto="1"/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1448" y="3698712"/>
            <a:ext cx="3232698" cy="2424523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sp>
        <p:nvSpPr>
          <p:cNvPr id="17" name="矩形 16"/>
          <p:cNvSpPr/>
          <p:nvPr/>
        </p:nvSpPr>
        <p:spPr>
          <a:xfrm>
            <a:off x="5323259" y="6309320"/>
            <a:ext cx="25218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dirty="0" smtClean="0"/>
              <a:t>林肯紀念堂前合影 </a:t>
            </a:r>
            <a:r>
              <a:rPr lang="en-US" altLang="zh-TW" dirty="0" smtClean="0"/>
              <a:t>2018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104983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S__776356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506611"/>
            <a:ext cx="3528392" cy="2646295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pic>
        <p:nvPicPr>
          <p:cNvPr id="6" name="圖片 5" descr="S__77635617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620688"/>
            <a:ext cx="3454656" cy="2590993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sp>
        <p:nvSpPr>
          <p:cNvPr id="7" name="矩形 6"/>
          <p:cNvSpPr/>
          <p:nvPr/>
        </p:nvSpPr>
        <p:spPr>
          <a:xfrm>
            <a:off x="4995524" y="3269406"/>
            <a:ext cx="30281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dirty="0" smtClean="0"/>
              <a:t>喬治城客製化</a:t>
            </a:r>
            <a:r>
              <a:rPr lang="en-US" altLang="zh-TW" dirty="0" smtClean="0"/>
              <a:t>FJCU</a:t>
            </a:r>
            <a:r>
              <a:rPr lang="zh-TW" altLang="en-US" dirty="0" smtClean="0"/>
              <a:t> 杯子蛋糕</a:t>
            </a:r>
            <a:endParaRPr lang="zh-TW" altLang="en-US" dirty="0"/>
          </a:p>
        </p:txBody>
      </p:sp>
      <p:sp>
        <p:nvSpPr>
          <p:cNvPr id="8" name="矩形 7"/>
          <p:cNvSpPr/>
          <p:nvPr/>
        </p:nvSpPr>
        <p:spPr>
          <a:xfrm>
            <a:off x="810054" y="3244334"/>
            <a:ext cx="277557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dirty="0" smtClean="0"/>
              <a:t>雙橡園合影 </a:t>
            </a:r>
            <a:r>
              <a:rPr lang="en-US" altLang="zh-TW" dirty="0" smtClean="0"/>
              <a:t>2018 </a:t>
            </a:r>
            <a:endParaRPr lang="zh-TW" altLang="en-US" dirty="0"/>
          </a:p>
        </p:txBody>
      </p:sp>
      <p:pic>
        <p:nvPicPr>
          <p:cNvPr id="10" name="圖片 9" descr="S__77635638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613666"/>
            <a:ext cx="3807586" cy="2855689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sp>
        <p:nvSpPr>
          <p:cNvPr id="11" name="矩形 10"/>
          <p:cNvSpPr/>
          <p:nvPr/>
        </p:nvSpPr>
        <p:spPr>
          <a:xfrm>
            <a:off x="1279086" y="6502882"/>
            <a:ext cx="23936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dirty="0" smtClean="0"/>
              <a:t>請問我要搭到哪一站</a:t>
            </a:r>
            <a:r>
              <a:rPr lang="en-US" altLang="zh-TW" dirty="0" smtClean="0"/>
              <a:t>? </a:t>
            </a:r>
            <a:endParaRPr lang="zh-TW" altLang="en-US" dirty="0"/>
          </a:p>
        </p:txBody>
      </p:sp>
      <p:pic>
        <p:nvPicPr>
          <p:cNvPr id="12" name="圖片 11" descr="成果發表會_171108_0115"/>
          <p:cNvPicPr>
            <a:picLocks noGrp="1" noChangeAspect="1"/>
          </p:cNvPicPr>
          <p:nvPr isPhoto="1"/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689" y="3628474"/>
            <a:ext cx="3700396" cy="2773837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sp>
        <p:nvSpPr>
          <p:cNvPr id="13" name="矩形 12"/>
          <p:cNvSpPr/>
          <p:nvPr/>
        </p:nvSpPr>
        <p:spPr>
          <a:xfrm>
            <a:off x="5499283" y="6469355"/>
            <a:ext cx="23230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dirty="0" smtClean="0"/>
              <a:t>返台成果發表會 </a:t>
            </a:r>
            <a:r>
              <a:rPr lang="en-US" altLang="zh-TW" dirty="0" smtClean="0"/>
              <a:t>2017</a:t>
            </a:r>
            <a:r>
              <a:rPr lang="zh-TW" altLang="en-US" dirty="0" smtClean="0"/>
              <a:t> 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152780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S__776356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5620" y="476672"/>
            <a:ext cx="3407241" cy="255543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pic>
        <p:nvPicPr>
          <p:cNvPr id="5" name="圖片 4" descr="S__77635620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118" y="411582"/>
            <a:ext cx="3494026" cy="262052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sp>
        <p:nvSpPr>
          <p:cNvPr id="10" name="矩形 9"/>
          <p:cNvSpPr/>
          <p:nvPr/>
        </p:nvSpPr>
        <p:spPr>
          <a:xfrm>
            <a:off x="5250902" y="6410376"/>
            <a:ext cx="30123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dirty="0" smtClean="0"/>
              <a:t>祐寧</a:t>
            </a:r>
            <a:r>
              <a:rPr lang="en-US" altLang="zh-TW" dirty="0" smtClean="0"/>
              <a:t>: </a:t>
            </a:r>
            <a:r>
              <a:rPr lang="zh-TW" altLang="en-US" dirty="0" smtClean="0"/>
              <a:t> 我研究一下如何點餐</a:t>
            </a:r>
            <a:r>
              <a:rPr lang="en-US" altLang="zh-TW" dirty="0" smtClean="0"/>
              <a:t>?</a:t>
            </a:r>
            <a:r>
              <a:rPr lang="zh-TW" altLang="en-US" dirty="0" smtClean="0"/>
              <a:t> </a:t>
            </a:r>
            <a:endParaRPr lang="zh-TW" altLang="en-US" dirty="0"/>
          </a:p>
        </p:txBody>
      </p:sp>
      <p:sp>
        <p:nvSpPr>
          <p:cNvPr id="11" name="矩形 10"/>
          <p:cNvSpPr/>
          <p:nvPr/>
        </p:nvSpPr>
        <p:spPr>
          <a:xfrm>
            <a:off x="1187624" y="3162457"/>
            <a:ext cx="22621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dirty="0" smtClean="0"/>
              <a:t>與外國學生餐桌交流</a:t>
            </a:r>
            <a:endParaRPr lang="zh-TW" altLang="en-US" dirty="0"/>
          </a:p>
        </p:txBody>
      </p:sp>
      <p:pic>
        <p:nvPicPr>
          <p:cNvPr id="12" name="圖片 11" descr="S__77635626"/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568" y="3838048"/>
            <a:ext cx="3401383" cy="2551038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sp>
        <p:nvSpPr>
          <p:cNvPr id="13" name="矩形 12"/>
          <p:cNvSpPr/>
          <p:nvPr/>
        </p:nvSpPr>
        <p:spPr>
          <a:xfrm>
            <a:off x="908883" y="6488668"/>
            <a:ext cx="31854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dirty="0" smtClean="0"/>
              <a:t>與外國高中生宿舍交誼廳交流</a:t>
            </a:r>
            <a:endParaRPr lang="zh-TW" altLang="en-US" dirty="0"/>
          </a:p>
        </p:txBody>
      </p:sp>
      <p:pic>
        <p:nvPicPr>
          <p:cNvPr id="14" name="圖片 13" descr="S__77635639"/>
          <p:cNvPicPr>
            <a:picLocks noGrp="1" noChangeAspect="1"/>
          </p:cNvPicPr>
          <p:nvPr isPhoto="1"/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5" y="3790254"/>
            <a:ext cx="3576241" cy="26821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矩形 14"/>
          <p:cNvSpPr/>
          <p:nvPr/>
        </p:nvSpPr>
        <p:spPr>
          <a:xfrm>
            <a:off x="5603124" y="3162876"/>
            <a:ext cx="22621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dirty="0" smtClean="0"/>
              <a:t>與外國學生餐桌交流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310760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3"/>
          <p:cNvGrpSpPr>
            <a:grpSpLocks noGrp="1" noUngrp="1" noChangeAspect="1"/>
          </p:cNvGrpSpPr>
          <p:nvPr/>
        </p:nvGrpSpPr>
        <p:grpSpPr>
          <a:xfrm>
            <a:off x="723900" y="457200"/>
            <a:ext cx="3352800" cy="2870200"/>
            <a:chOff x="723900" y="457200"/>
            <a:chExt cx="3352800" cy="2870200"/>
          </a:xfrm>
        </p:grpSpPr>
        <p:pic>
          <p:nvPicPr>
            <p:cNvPr id="2" name="圖片 1" descr="S__77652028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3900" y="457200"/>
              <a:ext cx="3352800" cy="2514600"/>
            </a:xfrm>
            <a:prstGeom prst="roundRect">
              <a:avLst>
                <a:gd name="adj" fmla="val 6500"/>
              </a:avLst>
            </a:prstGeom>
            <a:noFill/>
            <a:ln>
              <a:noFill/>
            </a:ln>
          </p:spPr>
        </p:pic>
        <p:sp>
          <p:nvSpPr>
            <p:cNvPr id="3" name="矩形 2"/>
            <p:cNvSpPr/>
            <p:nvPr/>
          </p:nvSpPr>
          <p:spPr>
            <a:xfrm>
              <a:off x="723900" y="2984500"/>
              <a:ext cx="33528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/>
            </a:bodyPr>
            <a:lstStyle/>
            <a:p>
              <a:pPr algn="ctr"/>
              <a:r>
                <a:rPr lang="zh-TW" altLang="en-US" sz="1600" dirty="0" smtClean="0"/>
                <a:t>校友熱情解說建築博物館歷史</a:t>
              </a:r>
              <a:endParaRPr lang="zh-TW" altLang="en-US" sz="1600" dirty="0"/>
            </a:p>
          </p:txBody>
        </p:sp>
      </p:grpSp>
      <p:grpSp>
        <p:nvGrpSpPr>
          <p:cNvPr id="10" name="群組 9"/>
          <p:cNvGrpSpPr>
            <a:grpSpLocks noGrp="1" noUngrp="1" noChangeAspect="1"/>
          </p:cNvGrpSpPr>
          <p:nvPr/>
        </p:nvGrpSpPr>
        <p:grpSpPr>
          <a:xfrm>
            <a:off x="1115616" y="3448310"/>
            <a:ext cx="2227659" cy="3390242"/>
            <a:chOff x="1457325" y="3543300"/>
            <a:chExt cx="1885950" cy="2870200"/>
          </a:xfrm>
        </p:grpSpPr>
        <p:pic>
          <p:nvPicPr>
            <p:cNvPr id="8" name="圖片 7" descr="S__77652030"/>
            <p:cNvPicPr>
              <a:picLocks noRot="1" noChangeAspect="1" noMove="1" noResize="1"/>
            </p:cNvPicPr>
            <p:nvPr isPhoto="1"/>
          </p:nvPicPr>
          <p:blipFill>
            <a:blip r:embed="rId3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57325" y="3543300"/>
              <a:ext cx="1885950" cy="2514600"/>
            </a:xfrm>
            <a:prstGeom prst="roundRect">
              <a:avLst>
                <a:gd name="adj" fmla="val 6500"/>
              </a:avLst>
            </a:prstGeom>
            <a:noFill/>
            <a:ln>
              <a:noFill/>
            </a:ln>
          </p:spPr>
        </p:pic>
        <p:sp>
          <p:nvSpPr>
            <p:cNvPr id="9" name="矩形 8"/>
            <p:cNvSpPr/>
            <p:nvPr/>
          </p:nvSpPr>
          <p:spPr>
            <a:xfrm>
              <a:off x="1457325" y="6070600"/>
              <a:ext cx="188595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/>
            </a:bodyPr>
            <a:lstStyle/>
            <a:p>
              <a:pPr algn="ctr"/>
              <a:r>
                <a:rPr lang="zh-TW" altLang="en-US" sz="1600" dirty="0" smtClean="0"/>
                <a:t>練習自己下</a:t>
              </a:r>
              <a:r>
                <a:rPr lang="zh-TW" altLang="en-US" sz="1600" dirty="0"/>
                <a:t>廚</a:t>
              </a:r>
            </a:p>
          </p:txBody>
        </p:sp>
      </p:grpSp>
      <p:grpSp>
        <p:nvGrpSpPr>
          <p:cNvPr id="13" name="群組 12"/>
          <p:cNvGrpSpPr>
            <a:grpSpLocks noGrp="1" noUngrp="1" noChangeAspect="1"/>
          </p:cNvGrpSpPr>
          <p:nvPr/>
        </p:nvGrpSpPr>
        <p:grpSpPr>
          <a:xfrm>
            <a:off x="4644008" y="3624487"/>
            <a:ext cx="3629781" cy="3107313"/>
            <a:chOff x="5067300" y="3543300"/>
            <a:chExt cx="3352800" cy="2870200"/>
          </a:xfrm>
        </p:grpSpPr>
        <p:pic>
          <p:nvPicPr>
            <p:cNvPr id="11" name="圖片 10" descr="S__77652031"/>
            <p:cNvPicPr>
              <a:picLocks noRot="1" noChangeAspect="1" noMove="1" noResize="1"/>
            </p:cNvPicPr>
            <p:nvPr isPhoto="1"/>
          </p:nvPicPr>
          <p:blipFill>
            <a:blip r:embed="rId4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67300" y="3543300"/>
              <a:ext cx="3352800" cy="2514600"/>
            </a:xfrm>
            <a:prstGeom prst="roundRect">
              <a:avLst>
                <a:gd name="adj" fmla="val 6500"/>
              </a:avLst>
            </a:prstGeom>
            <a:noFill/>
            <a:ln>
              <a:noFill/>
            </a:ln>
          </p:spPr>
        </p:pic>
        <p:sp>
          <p:nvSpPr>
            <p:cNvPr id="12" name="矩形 11"/>
            <p:cNvSpPr/>
            <p:nvPr/>
          </p:nvSpPr>
          <p:spPr>
            <a:xfrm>
              <a:off x="5067300" y="6070600"/>
              <a:ext cx="33528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/>
            </a:bodyPr>
            <a:lstStyle/>
            <a:p>
              <a:pPr algn="ctr"/>
              <a:r>
                <a:rPr lang="zh-TW" altLang="en-US" sz="1600" dirty="0" smtClean="0"/>
                <a:t>幫大夥準備早餐</a:t>
              </a:r>
              <a:endParaRPr lang="zh-TW" altLang="en-US" sz="1600" dirty="0"/>
            </a:p>
          </p:txBody>
        </p:sp>
      </p:grpSp>
      <p:grpSp>
        <p:nvGrpSpPr>
          <p:cNvPr id="14" name="群組 13"/>
          <p:cNvGrpSpPr>
            <a:grpSpLocks noGrp="1" noUngrp="1" noChangeAspect="1"/>
          </p:cNvGrpSpPr>
          <p:nvPr/>
        </p:nvGrpSpPr>
        <p:grpSpPr>
          <a:xfrm>
            <a:off x="4771159" y="429609"/>
            <a:ext cx="3502630" cy="3113691"/>
            <a:chOff x="5407025" y="4137025"/>
            <a:chExt cx="2559050" cy="2274888"/>
          </a:xfrm>
        </p:grpSpPr>
        <p:pic>
          <p:nvPicPr>
            <p:cNvPr id="15" name="圖片 14" descr="S__77635641"/>
            <p:cNvPicPr>
              <a:picLocks noRot="1" noChangeAspect="1" noMove="1" noResize="1"/>
            </p:cNvPicPr>
            <p:nvPr isPhoto="1"/>
          </p:nvPicPr>
          <p:blipFill>
            <a:blip r:embed="rId5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07025" y="4137025"/>
              <a:ext cx="2559050" cy="1919288"/>
            </a:xfrm>
            <a:prstGeom prst="roundRect">
              <a:avLst>
                <a:gd name="adj" fmla="val 6500"/>
              </a:avLst>
            </a:prstGeom>
            <a:noFill/>
            <a:ln>
              <a:noFill/>
            </a:ln>
          </p:spPr>
        </p:pic>
        <p:sp>
          <p:nvSpPr>
            <p:cNvPr id="16" name="矩形 15"/>
            <p:cNvSpPr/>
            <p:nvPr/>
          </p:nvSpPr>
          <p:spPr>
            <a:xfrm>
              <a:off x="5407025" y="6069013"/>
              <a:ext cx="255905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/>
            </a:bodyPr>
            <a:lstStyle/>
            <a:p>
              <a:pPr algn="ctr"/>
              <a:r>
                <a:rPr lang="zh-TW" altLang="en-US" sz="1600" dirty="0"/>
                <a:t>宿舍</a:t>
              </a:r>
              <a:r>
                <a:rPr lang="zh-TW" altLang="en-US" sz="1600" dirty="0" smtClean="0"/>
                <a:t>廚房</a:t>
              </a:r>
              <a:r>
                <a:rPr lang="zh-TW" altLang="en-US" sz="1600" dirty="0"/>
                <a:t>準備伙食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20535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S__7763564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249" y="75940"/>
            <a:ext cx="3694683" cy="2771012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pic>
        <p:nvPicPr>
          <p:cNvPr id="5" name="圖片 4"/>
          <p:cNvPicPr>
            <a:picLocks noGrp="1" noChangeAspect="1"/>
          </p:cNvPicPr>
          <p:nvPr isPhoto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5" y="276513"/>
            <a:ext cx="3427252" cy="2570439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pic>
        <p:nvPicPr>
          <p:cNvPr id="7" name="圖片 6" descr="S__77635636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3379694"/>
            <a:ext cx="2374596" cy="3168352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pic>
        <p:nvPicPr>
          <p:cNvPr id="8" name="圖片 7" descr="S__77635627"/>
          <p:cNvPicPr>
            <a:picLocks noGrp="1" noChangeAspect="1"/>
          </p:cNvPicPr>
          <p:nvPr isPhoto="1"/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015" y="4066301"/>
            <a:ext cx="2952328" cy="2334194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pic>
        <p:nvPicPr>
          <p:cNvPr id="9" name="圖片 8" descr="S__77635628"/>
          <p:cNvPicPr>
            <a:picLocks noGrp="1" noChangeAspect="1"/>
          </p:cNvPicPr>
          <p:nvPr isPhoto="1"/>
        </p:nvPicPr>
        <p:blipFill>
          <a:blip r:embed="rId6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008" y="4138308"/>
            <a:ext cx="3016250" cy="2262187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sp>
        <p:nvSpPr>
          <p:cNvPr id="10" name="矩形 9"/>
          <p:cNvSpPr/>
          <p:nvPr/>
        </p:nvSpPr>
        <p:spPr>
          <a:xfrm>
            <a:off x="-12529" y="3365096"/>
            <a:ext cx="475252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2400" dirty="0" smtClean="0"/>
              <a:t>歷屆</a:t>
            </a:r>
            <a:r>
              <a:rPr lang="en-US" altLang="zh-TW" sz="2400" dirty="0" smtClean="0"/>
              <a:t>D.C.</a:t>
            </a:r>
            <a:r>
              <a:rPr lang="zh-TW" altLang="en-US" sz="2400" dirty="0" smtClean="0"/>
              <a:t>校友會學長姊們的愛</a:t>
            </a:r>
            <a:r>
              <a:rPr lang="en-US" altLang="zh-TW" sz="2400" dirty="0" smtClean="0"/>
              <a:t>!! </a:t>
            </a:r>
            <a:r>
              <a:rPr lang="zh-TW" altLang="en-US" sz="2400" dirty="0" smtClean="0"/>
              <a:t>   </a:t>
            </a:r>
            <a:endParaRPr lang="zh-TW" altLang="en-US" sz="2400" dirty="0"/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866134"/>
            <a:ext cx="3639725" cy="272979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68978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群組 5"/>
          <p:cNvGrpSpPr>
            <a:grpSpLocks noGrp="1" noUngrp="1" noChangeAspect="1"/>
          </p:cNvGrpSpPr>
          <p:nvPr/>
        </p:nvGrpSpPr>
        <p:grpSpPr>
          <a:xfrm>
            <a:off x="702469" y="464998"/>
            <a:ext cx="3509962" cy="3118274"/>
            <a:chOff x="1176338" y="1646238"/>
            <a:chExt cx="2560637" cy="2274887"/>
          </a:xfrm>
        </p:grpSpPr>
        <p:pic>
          <p:nvPicPr>
            <p:cNvPr id="4" name="圖片 3" descr="相見歡活動_181004_0012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6338" y="1646238"/>
              <a:ext cx="2560637" cy="1919287"/>
            </a:xfrm>
            <a:prstGeom prst="roundRect">
              <a:avLst>
                <a:gd name="adj" fmla="val 6500"/>
              </a:avLst>
            </a:prstGeom>
            <a:noFill/>
            <a:ln>
              <a:noFill/>
            </a:ln>
          </p:spPr>
        </p:pic>
        <p:sp>
          <p:nvSpPr>
            <p:cNvPr id="5" name="矩形 4"/>
            <p:cNvSpPr/>
            <p:nvPr/>
          </p:nvSpPr>
          <p:spPr>
            <a:xfrm>
              <a:off x="1176338" y="3578225"/>
              <a:ext cx="2560637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/>
            </a:bodyPr>
            <a:lstStyle/>
            <a:p>
              <a:pPr algn="ctr"/>
              <a:r>
                <a:rPr lang="zh-TW" altLang="en-US" sz="1600" dirty="0" smtClean="0"/>
                <a:t>輔大培訓課程 相見歡</a:t>
              </a:r>
              <a:r>
                <a:rPr lang="en-US" altLang="zh-TW" sz="1600" dirty="0" smtClean="0"/>
                <a:t>_</a:t>
              </a:r>
              <a:endParaRPr lang="zh-TW" altLang="en-US" sz="1600" dirty="0"/>
            </a:p>
          </p:txBody>
        </p:sp>
      </p:grpSp>
      <p:grpSp>
        <p:nvGrpSpPr>
          <p:cNvPr id="10" name="群組 9"/>
          <p:cNvGrpSpPr>
            <a:grpSpLocks noGrp="1" noUngrp="1" noChangeAspect="1"/>
          </p:cNvGrpSpPr>
          <p:nvPr/>
        </p:nvGrpSpPr>
        <p:grpSpPr>
          <a:xfrm>
            <a:off x="4934328" y="483810"/>
            <a:ext cx="3488787" cy="3099462"/>
            <a:chOff x="5405438" y="1646238"/>
            <a:chExt cx="2560637" cy="2274887"/>
          </a:xfrm>
        </p:grpSpPr>
        <p:pic>
          <p:nvPicPr>
            <p:cNvPr id="8" name="圖片 7" descr="相見歡活動_181004_0008"/>
            <p:cNvPicPr>
              <a:picLocks noRot="1" noChangeAspect="1" noMove="1" noResize="1"/>
            </p:cNvPicPr>
            <p:nvPr isPhoto="1"/>
          </p:nvPicPr>
          <p:blipFill>
            <a:blip r:embed="rId3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05438" y="1646238"/>
              <a:ext cx="2560637" cy="1919287"/>
            </a:xfrm>
            <a:prstGeom prst="roundRect">
              <a:avLst>
                <a:gd name="adj" fmla="val 6500"/>
              </a:avLst>
            </a:prstGeom>
            <a:noFill/>
            <a:ln>
              <a:noFill/>
            </a:ln>
          </p:spPr>
        </p:pic>
        <p:sp>
          <p:nvSpPr>
            <p:cNvPr id="9" name="矩形 8"/>
            <p:cNvSpPr/>
            <p:nvPr/>
          </p:nvSpPr>
          <p:spPr>
            <a:xfrm>
              <a:off x="5405438" y="3578225"/>
              <a:ext cx="2560637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/>
            </a:bodyPr>
            <a:lstStyle/>
            <a:p>
              <a:pPr algn="ctr"/>
              <a:r>
                <a:rPr lang="zh-TW" altLang="en-US" sz="1600" dirty="0" smtClean="0"/>
                <a:t>輔大培訓課程 相見歡</a:t>
              </a:r>
              <a:r>
                <a:rPr lang="en-US" altLang="zh-TW" sz="1600" dirty="0" smtClean="0"/>
                <a:t>_</a:t>
              </a:r>
              <a:endParaRPr lang="zh-TW" altLang="en-US" sz="1600" dirty="0"/>
            </a:p>
          </p:txBody>
        </p:sp>
      </p:grpSp>
      <p:grpSp>
        <p:nvGrpSpPr>
          <p:cNvPr id="13" name="群組 12"/>
          <p:cNvGrpSpPr>
            <a:grpSpLocks noGrp="1" noUngrp="1" noChangeAspect="1"/>
          </p:cNvGrpSpPr>
          <p:nvPr/>
        </p:nvGrpSpPr>
        <p:grpSpPr>
          <a:xfrm>
            <a:off x="304080" y="3653240"/>
            <a:ext cx="4306740" cy="3195608"/>
            <a:chOff x="1177925" y="4137025"/>
            <a:chExt cx="2559050" cy="2274888"/>
          </a:xfrm>
        </p:grpSpPr>
        <p:pic>
          <p:nvPicPr>
            <p:cNvPr id="14" name="圖片 13" descr="S__77635621"/>
            <p:cNvPicPr>
              <a:picLocks noRot="1" noChangeAspect="1" noMove="1" noResize="1"/>
            </p:cNvPicPr>
            <p:nvPr isPhoto="1"/>
          </p:nvPicPr>
          <p:blipFill>
            <a:blip r:embed="rId4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925" y="4137025"/>
              <a:ext cx="2559050" cy="1919288"/>
            </a:xfrm>
            <a:prstGeom prst="roundRect">
              <a:avLst>
                <a:gd name="adj" fmla="val 6500"/>
              </a:avLst>
            </a:prstGeom>
            <a:noFill/>
            <a:ln>
              <a:noFill/>
            </a:ln>
          </p:spPr>
        </p:pic>
        <p:sp>
          <p:nvSpPr>
            <p:cNvPr id="15" name="矩形 14"/>
            <p:cNvSpPr/>
            <p:nvPr/>
          </p:nvSpPr>
          <p:spPr>
            <a:xfrm>
              <a:off x="1177925" y="6069013"/>
              <a:ext cx="255905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/>
            </a:bodyPr>
            <a:lstStyle/>
            <a:p>
              <a:pPr algn="ctr"/>
              <a:r>
                <a:rPr lang="zh-TW" altLang="en-US" sz="1600" dirty="0" smtClean="0"/>
                <a:t>校友會相見歡 </a:t>
              </a:r>
              <a:r>
                <a:rPr lang="en-US" altLang="zh-TW" sz="1600" dirty="0" smtClean="0"/>
                <a:t>2018</a:t>
              </a:r>
              <a:endParaRPr lang="zh-TW" altLang="en-US" sz="1600" dirty="0"/>
            </a:p>
          </p:txBody>
        </p:sp>
      </p:grpSp>
      <p:grpSp>
        <p:nvGrpSpPr>
          <p:cNvPr id="16" name="群組 15"/>
          <p:cNvGrpSpPr>
            <a:grpSpLocks noGrp="1" noUngrp="1" noChangeAspect="1"/>
          </p:cNvGrpSpPr>
          <p:nvPr/>
        </p:nvGrpSpPr>
        <p:grpSpPr>
          <a:xfrm>
            <a:off x="4860031" y="3621933"/>
            <a:ext cx="4061799" cy="3179795"/>
            <a:chOff x="5407025" y="1646238"/>
            <a:chExt cx="2559050" cy="2274887"/>
          </a:xfrm>
        </p:grpSpPr>
        <p:pic>
          <p:nvPicPr>
            <p:cNvPr id="17" name="圖片 16" descr="IMG_8462"/>
            <p:cNvPicPr>
              <a:picLocks noRot="1" noChangeAspect="1" noMove="1" noResize="1"/>
            </p:cNvPicPr>
            <p:nvPr isPhoto="1"/>
          </p:nvPicPr>
          <p:blipFill>
            <a:blip r:embed="rId5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07025" y="1646238"/>
              <a:ext cx="2559050" cy="1919287"/>
            </a:xfrm>
            <a:prstGeom prst="roundRect">
              <a:avLst>
                <a:gd name="adj" fmla="val 6500"/>
              </a:avLst>
            </a:prstGeom>
            <a:noFill/>
            <a:ln>
              <a:noFill/>
            </a:ln>
          </p:spPr>
        </p:pic>
        <p:sp>
          <p:nvSpPr>
            <p:cNvPr id="18" name="矩形 17"/>
            <p:cNvSpPr/>
            <p:nvPr/>
          </p:nvSpPr>
          <p:spPr>
            <a:xfrm>
              <a:off x="5407025" y="3578225"/>
              <a:ext cx="255905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/>
            </a:bodyPr>
            <a:lstStyle/>
            <a:p>
              <a:pPr algn="ctr"/>
              <a:r>
                <a:rPr lang="zh-TW" altLang="en-US" sz="1600" dirty="0" smtClean="0"/>
                <a:t>校友會相見歡 </a:t>
              </a:r>
              <a:r>
                <a:rPr lang="en-US" altLang="zh-TW" sz="1600" dirty="0" smtClean="0"/>
                <a:t>2017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444516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群組 9"/>
          <p:cNvGrpSpPr>
            <a:grpSpLocks noGrp="1" noUngrp="1" noChangeAspect="1"/>
          </p:cNvGrpSpPr>
          <p:nvPr/>
        </p:nvGrpSpPr>
        <p:grpSpPr>
          <a:xfrm>
            <a:off x="2771800" y="402368"/>
            <a:ext cx="3888432" cy="5917749"/>
            <a:chOff x="5800725" y="457200"/>
            <a:chExt cx="1885950" cy="2870200"/>
          </a:xfrm>
        </p:grpSpPr>
        <p:pic>
          <p:nvPicPr>
            <p:cNvPr id="11" name="圖片 10" descr="S__77652029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00725" y="457200"/>
              <a:ext cx="1885950" cy="2514600"/>
            </a:xfrm>
            <a:prstGeom prst="roundRect">
              <a:avLst>
                <a:gd name="adj" fmla="val 6500"/>
              </a:avLst>
            </a:prstGeom>
            <a:noFill/>
            <a:ln>
              <a:noFill/>
            </a:ln>
          </p:spPr>
        </p:pic>
        <p:sp>
          <p:nvSpPr>
            <p:cNvPr id="12" name="矩形 11"/>
            <p:cNvSpPr/>
            <p:nvPr/>
          </p:nvSpPr>
          <p:spPr>
            <a:xfrm>
              <a:off x="5800725" y="2984500"/>
              <a:ext cx="188595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/>
            </a:bodyPr>
            <a:lstStyle/>
            <a:p>
              <a:pPr algn="ctr"/>
              <a:r>
                <a:rPr lang="zh-TW" altLang="en-US" sz="3200" dirty="0" smtClean="0"/>
                <a:t>明日輔大以我為榮</a:t>
              </a:r>
              <a:r>
                <a:rPr lang="en-US" altLang="zh-TW" sz="3200" dirty="0" smtClean="0"/>
                <a:t>!</a:t>
              </a:r>
              <a:endParaRPr lang="zh-TW" altLang="en-US" sz="3200" dirty="0"/>
            </a:p>
          </p:txBody>
        </p:sp>
      </p:grpSp>
    </p:spTree>
    <p:extLst>
      <p:ext uri="{BB962C8B-B14F-4D97-AF65-F5344CB8AC3E}">
        <p14:creationId xmlns:p14="http://schemas.microsoft.com/office/powerpoint/2010/main" val="1876886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群組 5"/>
          <p:cNvGrpSpPr>
            <a:grpSpLocks noGrp="1" noUngrp="1" noChangeAspect="1"/>
          </p:cNvGrpSpPr>
          <p:nvPr/>
        </p:nvGrpSpPr>
        <p:grpSpPr>
          <a:xfrm>
            <a:off x="1259632" y="247427"/>
            <a:ext cx="2304256" cy="3640570"/>
            <a:chOff x="1736725" y="1646238"/>
            <a:chExt cx="1439863" cy="2274887"/>
          </a:xfrm>
        </p:grpSpPr>
        <p:pic>
          <p:nvPicPr>
            <p:cNvPr id="4" name="圖片 3" descr="19510309_1733017633382248_8385629437604236906_n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6725" y="1646238"/>
              <a:ext cx="1439863" cy="1919287"/>
            </a:xfrm>
            <a:prstGeom prst="roundRect">
              <a:avLst>
                <a:gd name="adj" fmla="val 6500"/>
              </a:avLst>
            </a:prstGeom>
            <a:noFill/>
            <a:ln>
              <a:noFill/>
            </a:ln>
          </p:spPr>
        </p:pic>
        <p:sp>
          <p:nvSpPr>
            <p:cNvPr id="5" name="矩形 4"/>
            <p:cNvSpPr/>
            <p:nvPr/>
          </p:nvSpPr>
          <p:spPr>
            <a:xfrm>
              <a:off x="1736725" y="3578225"/>
              <a:ext cx="1439863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lnSpcReduction="10000"/>
            </a:bodyPr>
            <a:lstStyle/>
            <a:p>
              <a:pPr algn="ctr"/>
              <a:r>
                <a:rPr lang="zh-TW" altLang="en-US" sz="1600" dirty="0"/>
                <a:t>機器人</a:t>
              </a:r>
              <a:r>
                <a:rPr lang="zh-TW" altLang="en-US" sz="1600" dirty="0" smtClean="0"/>
                <a:t>組 </a:t>
              </a:r>
              <a:r>
                <a:rPr lang="en-US" altLang="zh-TW" sz="1600" dirty="0" smtClean="0"/>
                <a:t>Dr. Nguyen </a:t>
              </a:r>
              <a:r>
                <a:rPr lang="zh-TW" altLang="en-US" sz="1600" dirty="0"/>
                <a:t>實驗室講解機器</a:t>
              </a:r>
              <a:r>
                <a:rPr lang="zh-TW" altLang="en-US" sz="1600" dirty="0" smtClean="0"/>
                <a:t>手臂</a:t>
              </a:r>
              <a:r>
                <a:rPr lang="en-US" altLang="zh-TW" sz="1600" dirty="0" smtClean="0"/>
                <a:t> </a:t>
              </a:r>
              <a:endParaRPr lang="zh-TW" altLang="en-US" sz="1600" dirty="0"/>
            </a:p>
          </p:txBody>
        </p:sp>
      </p:grpSp>
      <p:grpSp>
        <p:nvGrpSpPr>
          <p:cNvPr id="10" name="群組 9"/>
          <p:cNvGrpSpPr>
            <a:grpSpLocks noGrp="1" noUngrp="1" noChangeAspect="1"/>
          </p:cNvGrpSpPr>
          <p:nvPr/>
        </p:nvGrpSpPr>
        <p:grpSpPr>
          <a:xfrm>
            <a:off x="4932040" y="393568"/>
            <a:ext cx="3622278" cy="3220052"/>
            <a:chOff x="5407025" y="1646238"/>
            <a:chExt cx="2559050" cy="2274887"/>
          </a:xfrm>
        </p:grpSpPr>
        <p:pic>
          <p:nvPicPr>
            <p:cNvPr id="8" name="圖片 7" descr="19510513_1733035763380435_2443498215333855877_n"/>
            <p:cNvPicPr>
              <a:picLocks noRot="1" noChangeAspect="1" noMove="1" noResize="1"/>
            </p:cNvPicPr>
            <p:nvPr isPhoto="1"/>
          </p:nvPicPr>
          <p:blipFill>
            <a:blip r:embed="rId3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07025" y="1646238"/>
              <a:ext cx="2559050" cy="1919287"/>
            </a:xfrm>
            <a:prstGeom prst="roundRect">
              <a:avLst>
                <a:gd name="adj" fmla="val 6500"/>
              </a:avLst>
            </a:prstGeom>
            <a:noFill/>
            <a:ln>
              <a:noFill/>
            </a:ln>
          </p:spPr>
        </p:pic>
        <p:sp>
          <p:nvSpPr>
            <p:cNvPr id="9" name="矩形 8"/>
            <p:cNvSpPr/>
            <p:nvPr/>
          </p:nvSpPr>
          <p:spPr>
            <a:xfrm>
              <a:off x="5407025" y="3578225"/>
              <a:ext cx="255905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92500" lnSpcReduction="20000"/>
            </a:bodyPr>
            <a:lstStyle/>
            <a:p>
              <a:pPr algn="ctr"/>
              <a:r>
                <a:rPr lang="zh-TW" altLang="en-US" sz="1600" dirty="0" smtClean="0"/>
                <a:t>醫學影像組 </a:t>
              </a:r>
              <a:r>
                <a:rPr lang="en-US" altLang="zh-TW" sz="1600" dirty="0" smtClean="0"/>
                <a:t>Dr. Paul Wang </a:t>
              </a:r>
            </a:p>
            <a:p>
              <a:pPr algn="ctr"/>
              <a:r>
                <a:rPr lang="zh-TW" altLang="en-US" sz="1600" dirty="0" smtClean="0"/>
                <a:t>講解</a:t>
              </a:r>
              <a:r>
                <a:rPr lang="en-US" altLang="zh-TW" sz="1600" dirty="0" smtClean="0"/>
                <a:t>MRI</a:t>
              </a:r>
              <a:r>
                <a:rPr lang="zh-TW" altLang="en-US" sz="1600" dirty="0" smtClean="0"/>
                <a:t> 機器原理</a:t>
              </a:r>
              <a:endParaRPr lang="zh-TW" altLang="en-US" sz="1600" dirty="0"/>
            </a:p>
          </p:txBody>
        </p:sp>
      </p:grpSp>
      <p:grpSp>
        <p:nvGrpSpPr>
          <p:cNvPr id="14" name="群組 13"/>
          <p:cNvGrpSpPr>
            <a:grpSpLocks noGrp="1" noUngrp="1" noChangeAspect="1"/>
          </p:cNvGrpSpPr>
          <p:nvPr/>
        </p:nvGrpSpPr>
        <p:grpSpPr>
          <a:xfrm>
            <a:off x="714371" y="3805923"/>
            <a:ext cx="3394778" cy="3017815"/>
            <a:chOff x="1177925" y="4137025"/>
            <a:chExt cx="2559050" cy="2274888"/>
          </a:xfrm>
        </p:grpSpPr>
        <p:pic>
          <p:nvPicPr>
            <p:cNvPr id="12" name="圖片 11" descr="19510616_1733036036713741_2603774163479690796_n"/>
            <p:cNvPicPr>
              <a:picLocks noRot="1" noChangeAspect="1" noMove="1" noResize="1"/>
            </p:cNvPicPr>
            <p:nvPr isPhoto="1"/>
          </p:nvPicPr>
          <p:blipFill>
            <a:blip r:embed="rId4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925" y="4137025"/>
              <a:ext cx="2559050" cy="1919288"/>
            </a:xfrm>
            <a:prstGeom prst="roundRect">
              <a:avLst>
                <a:gd name="adj" fmla="val 6500"/>
              </a:avLst>
            </a:prstGeom>
            <a:noFill/>
            <a:ln>
              <a:noFill/>
            </a:ln>
          </p:spPr>
        </p:pic>
        <p:sp>
          <p:nvSpPr>
            <p:cNvPr id="13" name="矩形 12"/>
            <p:cNvSpPr/>
            <p:nvPr/>
          </p:nvSpPr>
          <p:spPr>
            <a:xfrm>
              <a:off x="1177925" y="6069013"/>
              <a:ext cx="255905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/>
            </a:bodyPr>
            <a:lstStyle/>
            <a:p>
              <a:pPr algn="ctr"/>
              <a:r>
                <a:rPr lang="zh-TW" altLang="en-US" sz="1600" dirty="0" smtClean="0"/>
                <a:t>醫學影像組 實驗室經理介紹儀器</a:t>
              </a:r>
              <a:endParaRPr lang="zh-TW" altLang="en-US" sz="1600" dirty="0"/>
            </a:p>
          </p:txBody>
        </p:sp>
      </p:grpSp>
      <p:grpSp>
        <p:nvGrpSpPr>
          <p:cNvPr id="18" name="群組 17"/>
          <p:cNvGrpSpPr>
            <a:grpSpLocks noGrp="1" noUngrp="1" noChangeAspect="1"/>
          </p:cNvGrpSpPr>
          <p:nvPr/>
        </p:nvGrpSpPr>
        <p:grpSpPr>
          <a:xfrm>
            <a:off x="5045835" y="3686734"/>
            <a:ext cx="3567398" cy="3171266"/>
            <a:chOff x="5407025" y="4137025"/>
            <a:chExt cx="2559050" cy="2274888"/>
          </a:xfrm>
        </p:grpSpPr>
        <p:pic>
          <p:nvPicPr>
            <p:cNvPr id="16" name="圖片 15" descr="19511167_1733017513382260_5320653180593831114_n"/>
            <p:cNvPicPr>
              <a:picLocks noRot="1" noChangeAspect="1" noMove="1" noResize="1"/>
            </p:cNvPicPr>
            <p:nvPr isPhoto="1"/>
          </p:nvPicPr>
          <p:blipFill>
            <a:blip r:embed="rId5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07025" y="4137025"/>
              <a:ext cx="2559050" cy="1919288"/>
            </a:xfrm>
            <a:prstGeom prst="roundRect">
              <a:avLst>
                <a:gd name="adj" fmla="val 6500"/>
              </a:avLst>
            </a:prstGeom>
            <a:noFill/>
            <a:ln>
              <a:noFill/>
            </a:ln>
          </p:spPr>
        </p:pic>
        <p:sp>
          <p:nvSpPr>
            <p:cNvPr id="17" name="矩形 16"/>
            <p:cNvSpPr/>
            <p:nvPr/>
          </p:nvSpPr>
          <p:spPr>
            <a:xfrm>
              <a:off x="5407025" y="6069013"/>
              <a:ext cx="255905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/>
            </a:bodyPr>
            <a:lstStyle/>
            <a:p>
              <a:pPr algn="ctr"/>
              <a:r>
                <a:rPr lang="zh-TW" altLang="en-US" sz="1600" dirty="0"/>
                <a:t>機器人</a:t>
              </a:r>
              <a:r>
                <a:rPr lang="zh-TW" altLang="en-US" sz="1600" dirty="0" smtClean="0"/>
                <a:t>組 </a:t>
              </a:r>
              <a:r>
                <a:rPr lang="en-US" altLang="zh-TW" sz="1600" dirty="0" smtClean="0"/>
                <a:t>Dr. Nguyen </a:t>
              </a:r>
              <a:r>
                <a:rPr lang="zh-TW" altLang="en-US" sz="1600" dirty="0" smtClean="0"/>
                <a:t>上課與學生互動</a:t>
              </a:r>
              <a:endParaRPr lang="zh-TW" altLang="en-US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6027748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群組 5"/>
          <p:cNvGrpSpPr>
            <a:grpSpLocks noGrp="1" noUngrp="1" noChangeAspect="1"/>
          </p:cNvGrpSpPr>
          <p:nvPr/>
        </p:nvGrpSpPr>
        <p:grpSpPr>
          <a:xfrm>
            <a:off x="463226" y="293496"/>
            <a:ext cx="3388694" cy="3012405"/>
            <a:chOff x="1177925" y="1646238"/>
            <a:chExt cx="2559050" cy="2274887"/>
          </a:xfrm>
        </p:grpSpPr>
        <p:pic>
          <p:nvPicPr>
            <p:cNvPr id="4" name="圖片 3" descr="19599022_1733042673379744_2606685682422403263_n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925" y="1646238"/>
              <a:ext cx="2559050" cy="1919287"/>
            </a:xfrm>
            <a:prstGeom prst="roundRect">
              <a:avLst>
                <a:gd name="adj" fmla="val 6500"/>
              </a:avLst>
            </a:prstGeom>
            <a:noFill/>
            <a:ln>
              <a:noFill/>
            </a:ln>
          </p:spPr>
        </p:pic>
        <p:sp>
          <p:nvSpPr>
            <p:cNvPr id="5" name="矩形 4"/>
            <p:cNvSpPr/>
            <p:nvPr/>
          </p:nvSpPr>
          <p:spPr>
            <a:xfrm>
              <a:off x="1177925" y="3578225"/>
              <a:ext cx="255905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10000"/>
            </a:bodyPr>
            <a:lstStyle/>
            <a:p>
              <a:pPr algn="ctr"/>
              <a:r>
                <a:rPr lang="zh-TW" altLang="en-US" sz="1600" dirty="0" smtClean="0"/>
                <a:t>醫學影像組 </a:t>
              </a:r>
              <a:r>
                <a:rPr lang="en-US" altLang="zh-TW" sz="1600" dirty="0" smtClean="0"/>
                <a:t>Prof. Christopher </a:t>
              </a:r>
              <a:r>
                <a:rPr lang="en-US" altLang="zh-TW" sz="1600" dirty="0" err="1" smtClean="0"/>
                <a:t>Raub</a:t>
              </a:r>
              <a:r>
                <a:rPr lang="en-US" altLang="zh-TW" sz="1600" dirty="0" smtClean="0"/>
                <a:t> </a:t>
              </a:r>
              <a:r>
                <a:rPr lang="zh-TW" altLang="en-US" sz="1600" dirty="0" smtClean="0"/>
                <a:t> 上課</a:t>
              </a:r>
              <a:endParaRPr lang="zh-TW" altLang="en-US" sz="1600" dirty="0"/>
            </a:p>
          </p:txBody>
        </p:sp>
      </p:grpSp>
      <p:grpSp>
        <p:nvGrpSpPr>
          <p:cNvPr id="10" name="群組 9"/>
          <p:cNvGrpSpPr>
            <a:grpSpLocks noGrp="1" noUngrp="1" noChangeAspect="1"/>
          </p:cNvGrpSpPr>
          <p:nvPr/>
        </p:nvGrpSpPr>
        <p:grpSpPr>
          <a:xfrm>
            <a:off x="5416377" y="524392"/>
            <a:ext cx="3145685" cy="2796381"/>
            <a:chOff x="5407025" y="1646238"/>
            <a:chExt cx="2559050" cy="2274887"/>
          </a:xfrm>
        </p:grpSpPr>
        <p:pic>
          <p:nvPicPr>
            <p:cNvPr id="8" name="圖片 7" descr="19702048_1741277992556212_6767816082809444288_n"/>
            <p:cNvPicPr>
              <a:picLocks noRot="1" noChangeAspect="1" noMove="1" noResize="1"/>
            </p:cNvPicPr>
            <p:nvPr isPhoto="1"/>
          </p:nvPicPr>
          <p:blipFill>
            <a:blip r:embed="rId3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07025" y="1646238"/>
              <a:ext cx="2559050" cy="1919287"/>
            </a:xfrm>
            <a:prstGeom prst="roundRect">
              <a:avLst>
                <a:gd name="adj" fmla="val 6500"/>
              </a:avLst>
            </a:prstGeom>
            <a:noFill/>
            <a:ln>
              <a:noFill/>
            </a:ln>
          </p:spPr>
        </p:pic>
        <p:sp>
          <p:nvSpPr>
            <p:cNvPr id="9" name="矩形 8"/>
            <p:cNvSpPr/>
            <p:nvPr/>
          </p:nvSpPr>
          <p:spPr>
            <a:xfrm>
              <a:off x="5407025" y="3578225"/>
              <a:ext cx="255905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/>
            </a:bodyPr>
            <a:lstStyle/>
            <a:p>
              <a:pPr algn="ctr"/>
              <a:r>
                <a:rPr lang="zh-TW" altLang="en-US" sz="1600" dirty="0" smtClean="0"/>
                <a:t>醫學影像組同學 回宿舍討論課業</a:t>
              </a:r>
              <a:endParaRPr lang="zh-TW" altLang="en-US" sz="1600" dirty="0"/>
            </a:p>
          </p:txBody>
        </p:sp>
      </p:grpSp>
      <p:grpSp>
        <p:nvGrpSpPr>
          <p:cNvPr id="14" name="群組 13"/>
          <p:cNvGrpSpPr>
            <a:grpSpLocks noGrp="1" noUngrp="1" noChangeAspect="1"/>
          </p:cNvGrpSpPr>
          <p:nvPr/>
        </p:nvGrpSpPr>
        <p:grpSpPr>
          <a:xfrm>
            <a:off x="1239112" y="3529776"/>
            <a:ext cx="2396784" cy="3341868"/>
            <a:chOff x="1736725" y="4137025"/>
            <a:chExt cx="1439863" cy="2274888"/>
          </a:xfrm>
        </p:grpSpPr>
        <p:pic>
          <p:nvPicPr>
            <p:cNvPr id="12" name="圖片 11" descr="19702132_1741268825890462_729508127804112731_n"/>
            <p:cNvPicPr>
              <a:picLocks noRot="1" noChangeAspect="1" noMove="1" noResize="1"/>
            </p:cNvPicPr>
            <p:nvPr isPhoto="1"/>
          </p:nvPicPr>
          <p:blipFill>
            <a:blip r:embed="rId4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6725" y="4137025"/>
              <a:ext cx="1439863" cy="1919288"/>
            </a:xfrm>
            <a:prstGeom prst="roundRect">
              <a:avLst>
                <a:gd name="adj" fmla="val 6500"/>
              </a:avLst>
            </a:prstGeom>
            <a:noFill/>
            <a:ln>
              <a:noFill/>
            </a:ln>
          </p:spPr>
        </p:pic>
        <p:sp>
          <p:nvSpPr>
            <p:cNvPr id="13" name="矩形 12"/>
            <p:cNvSpPr/>
            <p:nvPr/>
          </p:nvSpPr>
          <p:spPr>
            <a:xfrm>
              <a:off x="1736725" y="6069013"/>
              <a:ext cx="1439863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92500" lnSpcReduction="10000"/>
            </a:bodyPr>
            <a:lstStyle/>
            <a:p>
              <a:pPr algn="ctr"/>
              <a:r>
                <a:rPr lang="zh-TW" altLang="en-US" sz="1600" dirty="0"/>
                <a:t>物理、生科、資工、</a:t>
              </a:r>
              <a:r>
                <a:rPr lang="zh-TW" altLang="en-US" sz="1600" dirty="0" smtClean="0"/>
                <a:t>電機系所同學討論</a:t>
              </a:r>
              <a:endParaRPr lang="zh-TW" altLang="en-US" sz="1600" dirty="0"/>
            </a:p>
          </p:txBody>
        </p:sp>
      </p:grpSp>
      <p:grpSp>
        <p:nvGrpSpPr>
          <p:cNvPr id="18" name="群組 17"/>
          <p:cNvGrpSpPr>
            <a:grpSpLocks noGrp="1" noUngrp="1" noChangeAspect="1"/>
          </p:cNvGrpSpPr>
          <p:nvPr/>
        </p:nvGrpSpPr>
        <p:grpSpPr>
          <a:xfrm>
            <a:off x="5467169" y="3784068"/>
            <a:ext cx="3137279" cy="2788909"/>
            <a:chOff x="5407025" y="4137025"/>
            <a:chExt cx="2559050" cy="2274888"/>
          </a:xfrm>
        </p:grpSpPr>
        <p:pic>
          <p:nvPicPr>
            <p:cNvPr id="16" name="圖片 15" descr="19702560_1741268832557128_276850063547238584_n"/>
            <p:cNvPicPr>
              <a:picLocks noRot="1" noChangeAspect="1" noMove="1" noResize="1"/>
            </p:cNvPicPr>
            <p:nvPr isPhoto="1"/>
          </p:nvPicPr>
          <p:blipFill>
            <a:blip r:embed="rId5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07025" y="4137025"/>
              <a:ext cx="2559050" cy="1919288"/>
            </a:xfrm>
            <a:prstGeom prst="roundRect">
              <a:avLst>
                <a:gd name="adj" fmla="val 6500"/>
              </a:avLst>
            </a:prstGeom>
            <a:noFill/>
            <a:ln>
              <a:noFill/>
            </a:ln>
          </p:spPr>
        </p:pic>
        <p:sp>
          <p:nvSpPr>
            <p:cNvPr id="17" name="矩形 16"/>
            <p:cNvSpPr/>
            <p:nvPr/>
          </p:nvSpPr>
          <p:spPr>
            <a:xfrm>
              <a:off x="5407025" y="6069013"/>
              <a:ext cx="255905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/>
            </a:bodyPr>
            <a:lstStyle/>
            <a:p>
              <a:pPr algn="ctr"/>
              <a:r>
                <a:rPr lang="zh-TW" altLang="en-US" sz="1600" dirty="0"/>
                <a:t>跨</a:t>
              </a:r>
              <a:r>
                <a:rPr lang="zh-TW" altLang="en-US" sz="1600" dirty="0" smtClean="0"/>
                <a:t>領域</a:t>
              </a:r>
              <a:r>
                <a:rPr lang="zh-TW" altLang="en-US" sz="1600" dirty="0"/>
                <a:t>交流</a:t>
              </a:r>
              <a:r>
                <a:rPr lang="zh-TW" altLang="en-US" sz="1600" dirty="0" smtClean="0"/>
                <a:t> 互相學習</a:t>
              </a:r>
              <a:r>
                <a:rPr lang="en-US" altLang="zh-TW" sz="1600" dirty="0" smtClean="0"/>
                <a:t>-</a:t>
              </a:r>
              <a:r>
                <a:rPr lang="zh-TW" altLang="en-US" sz="1600" dirty="0" smtClean="0"/>
                <a:t>生科系</a:t>
              </a:r>
              <a:endParaRPr lang="zh-TW" altLang="en-US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1656409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群組 9"/>
          <p:cNvGrpSpPr>
            <a:grpSpLocks noGrp="1" noUngrp="1" noChangeAspect="1"/>
          </p:cNvGrpSpPr>
          <p:nvPr/>
        </p:nvGrpSpPr>
        <p:grpSpPr>
          <a:xfrm>
            <a:off x="5020032" y="483221"/>
            <a:ext cx="3514720" cy="3124437"/>
            <a:chOff x="5407025" y="1646238"/>
            <a:chExt cx="2559050" cy="2274887"/>
          </a:xfrm>
        </p:grpSpPr>
        <p:pic>
          <p:nvPicPr>
            <p:cNvPr id="8" name="圖片 7" descr="IMG_8526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07025" y="1646238"/>
              <a:ext cx="2559050" cy="1919287"/>
            </a:xfrm>
            <a:prstGeom prst="roundRect">
              <a:avLst>
                <a:gd name="adj" fmla="val 6500"/>
              </a:avLst>
            </a:prstGeom>
            <a:noFill/>
            <a:ln>
              <a:noFill/>
            </a:ln>
          </p:spPr>
        </p:pic>
        <p:sp>
          <p:nvSpPr>
            <p:cNvPr id="9" name="矩形 8"/>
            <p:cNvSpPr/>
            <p:nvPr/>
          </p:nvSpPr>
          <p:spPr>
            <a:xfrm>
              <a:off x="5407025" y="3578225"/>
              <a:ext cx="255905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/>
            </a:bodyPr>
            <a:lstStyle/>
            <a:p>
              <a:pPr algn="ctr"/>
              <a:r>
                <a:rPr lang="zh-TW" altLang="en-US" sz="1600" dirty="0" smtClean="0"/>
                <a:t>機器人組實驗助教講解程式運算</a:t>
              </a:r>
              <a:endParaRPr lang="zh-TW" altLang="en-US" sz="1600" dirty="0"/>
            </a:p>
          </p:txBody>
        </p:sp>
      </p:grpSp>
      <p:grpSp>
        <p:nvGrpSpPr>
          <p:cNvPr id="14" name="群組 13"/>
          <p:cNvGrpSpPr>
            <a:grpSpLocks noGrp="1" noUngrp="1" noChangeAspect="1"/>
          </p:cNvGrpSpPr>
          <p:nvPr/>
        </p:nvGrpSpPr>
        <p:grpSpPr>
          <a:xfrm>
            <a:off x="796752" y="3607658"/>
            <a:ext cx="3434135" cy="3052803"/>
            <a:chOff x="1177925" y="4137025"/>
            <a:chExt cx="2559050" cy="2274888"/>
          </a:xfrm>
        </p:grpSpPr>
        <p:pic>
          <p:nvPicPr>
            <p:cNvPr id="12" name="圖片 11" descr="IMG_8536"/>
            <p:cNvPicPr>
              <a:picLocks noRot="1" noChangeAspect="1" noMove="1" noResize="1"/>
            </p:cNvPicPr>
            <p:nvPr isPhoto="1"/>
          </p:nvPicPr>
          <p:blipFill>
            <a:blip r:embed="rId3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925" y="4137025"/>
              <a:ext cx="2559050" cy="1919288"/>
            </a:xfrm>
            <a:prstGeom prst="roundRect">
              <a:avLst>
                <a:gd name="adj" fmla="val 6500"/>
              </a:avLst>
            </a:prstGeom>
            <a:noFill/>
            <a:ln>
              <a:noFill/>
            </a:ln>
          </p:spPr>
        </p:pic>
        <p:sp>
          <p:nvSpPr>
            <p:cNvPr id="13" name="矩形 12"/>
            <p:cNvSpPr/>
            <p:nvPr/>
          </p:nvSpPr>
          <p:spPr>
            <a:xfrm>
              <a:off x="1177925" y="6069013"/>
              <a:ext cx="255905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/>
            </a:bodyPr>
            <a:lstStyle/>
            <a:p>
              <a:pPr algn="ctr"/>
              <a:r>
                <a:rPr lang="zh-TW" altLang="en-US" sz="1600" dirty="0" smtClean="0"/>
                <a:t>機器人組老師介紹 太空梭機器手臂</a:t>
              </a:r>
              <a:endParaRPr lang="zh-TW" altLang="en-US" sz="1600" dirty="0"/>
            </a:p>
          </p:txBody>
        </p:sp>
      </p:grpSp>
      <p:grpSp>
        <p:nvGrpSpPr>
          <p:cNvPr id="18" name="群組 17"/>
          <p:cNvGrpSpPr>
            <a:grpSpLocks noGrp="1" noUngrp="1" noChangeAspect="1"/>
          </p:cNvGrpSpPr>
          <p:nvPr/>
        </p:nvGrpSpPr>
        <p:grpSpPr>
          <a:xfrm>
            <a:off x="5085204" y="3840264"/>
            <a:ext cx="3384376" cy="3008568"/>
            <a:chOff x="5407025" y="4137025"/>
            <a:chExt cx="2559050" cy="2274888"/>
          </a:xfrm>
        </p:grpSpPr>
        <p:pic>
          <p:nvPicPr>
            <p:cNvPr id="16" name="圖片 15" descr="IMG_8641"/>
            <p:cNvPicPr>
              <a:picLocks noRot="1" noChangeAspect="1" noMove="1" noResize="1"/>
            </p:cNvPicPr>
            <p:nvPr isPhoto="1"/>
          </p:nvPicPr>
          <p:blipFill>
            <a:blip r:embed="rId4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07025" y="4137025"/>
              <a:ext cx="2559050" cy="1919288"/>
            </a:xfrm>
            <a:prstGeom prst="roundRect">
              <a:avLst>
                <a:gd name="adj" fmla="val 6500"/>
              </a:avLst>
            </a:prstGeom>
            <a:noFill/>
            <a:ln>
              <a:noFill/>
            </a:ln>
          </p:spPr>
        </p:pic>
        <p:sp>
          <p:nvSpPr>
            <p:cNvPr id="17" name="矩形 16"/>
            <p:cNvSpPr/>
            <p:nvPr/>
          </p:nvSpPr>
          <p:spPr>
            <a:xfrm>
              <a:off x="5407025" y="6069013"/>
              <a:ext cx="255905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/>
            </a:bodyPr>
            <a:lstStyle/>
            <a:p>
              <a:pPr algn="ctr"/>
              <a:r>
                <a:rPr lang="zh-TW" altLang="en-US" sz="1600" dirty="0" smtClean="0"/>
                <a:t>醫學影像組 解釋成像原理</a:t>
              </a:r>
              <a:endParaRPr lang="zh-TW" altLang="en-US" sz="1600" dirty="0"/>
            </a:p>
          </p:txBody>
        </p:sp>
      </p:grpSp>
      <p:grpSp>
        <p:nvGrpSpPr>
          <p:cNvPr id="19" name="群組 18"/>
          <p:cNvGrpSpPr>
            <a:grpSpLocks noGrp="1" noUngrp="1" noChangeAspect="1"/>
          </p:cNvGrpSpPr>
          <p:nvPr/>
        </p:nvGrpSpPr>
        <p:grpSpPr>
          <a:xfrm>
            <a:off x="827584" y="579507"/>
            <a:ext cx="3600400" cy="3200603"/>
            <a:chOff x="5407025" y="1646238"/>
            <a:chExt cx="2559050" cy="2274887"/>
          </a:xfrm>
        </p:grpSpPr>
        <p:pic>
          <p:nvPicPr>
            <p:cNvPr id="20" name="圖片 19" descr="IMG_9013"/>
            <p:cNvPicPr>
              <a:picLocks noRot="1" noChangeAspect="1" noMove="1" noResize="1"/>
            </p:cNvPicPr>
            <p:nvPr isPhoto="1"/>
          </p:nvPicPr>
          <p:blipFill>
            <a:blip r:embed="rId5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07025" y="1646238"/>
              <a:ext cx="2559050" cy="1919287"/>
            </a:xfrm>
            <a:prstGeom prst="roundRect">
              <a:avLst>
                <a:gd name="adj" fmla="val 6500"/>
              </a:avLst>
            </a:prstGeom>
            <a:noFill/>
            <a:ln>
              <a:noFill/>
            </a:ln>
          </p:spPr>
        </p:pic>
        <p:sp>
          <p:nvSpPr>
            <p:cNvPr id="21" name="矩形 20"/>
            <p:cNvSpPr/>
            <p:nvPr/>
          </p:nvSpPr>
          <p:spPr>
            <a:xfrm>
              <a:off x="5407025" y="3578225"/>
              <a:ext cx="255905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/>
            </a:bodyPr>
            <a:lstStyle/>
            <a:p>
              <a:pPr algn="ctr"/>
              <a:r>
                <a:rPr lang="en-US" altLang="zh-TW" sz="1600" dirty="0" smtClean="0"/>
                <a:t>MRI</a:t>
              </a:r>
              <a:r>
                <a:rPr lang="zh-TW" altLang="en-US" sz="1600" dirty="0" smtClean="0"/>
                <a:t> 實驗室學習</a:t>
              </a:r>
              <a:endParaRPr lang="zh-TW" altLang="en-US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3713350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grpSp>
        <p:nvGrpSpPr>
          <p:cNvPr id="6" name="群組 5"/>
          <p:cNvGrpSpPr>
            <a:grpSpLocks noGrp="1" noUngrp="1" noChangeAspect="1"/>
          </p:cNvGrpSpPr>
          <p:nvPr/>
        </p:nvGrpSpPr>
        <p:grpSpPr>
          <a:xfrm>
            <a:off x="539552" y="692696"/>
            <a:ext cx="3631702" cy="3228429"/>
            <a:chOff x="1177925" y="1646238"/>
            <a:chExt cx="2559050" cy="2274887"/>
          </a:xfrm>
        </p:grpSpPr>
        <p:pic>
          <p:nvPicPr>
            <p:cNvPr id="4" name="圖片 3" descr="S__77635618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925" y="1646238"/>
              <a:ext cx="2559050" cy="1919287"/>
            </a:xfrm>
            <a:prstGeom prst="roundRect">
              <a:avLst>
                <a:gd name="adj" fmla="val 6500"/>
              </a:avLst>
            </a:prstGeom>
            <a:noFill/>
            <a:ln>
              <a:noFill/>
            </a:ln>
          </p:spPr>
        </p:pic>
        <p:sp>
          <p:nvSpPr>
            <p:cNvPr id="5" name="矩形 4"/>
            <p:cNvSpPr/>
            <p:nvPr/>
          </p:nvSpPr>
          <p:spPr>
            <a:xfrm>
              <a:off x="1177925" y="3578225"/>
              <a:ext cx="255905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/>
            </a:bodyPr>
            <a:lstStyle/>
            <a:p>
              <a:pPr algn="ctr"/>
              <a:r>
                <a:rPr lang="en-US" altLang="zh-TW" sz="1600" dirty="0" smtClean="0"/>
                <a:t>Dr. Tu </a:t>
              </a:r>
              <a:r>
                <a:rPr lang="zh-TW" altLang="en-US" sz="1600" dirty="0" smtClean="0"/>
                <a:t>解釋實驗</a:t>
              </a:r>
              <a:endParaRPr lang="zh-TW" altLang="en-US" sz="1600" dirty="0"/>
            </a:p>
          </p:txBody>
        </p:sp>
      </p:grpSp>
      <p:grpSp>
        <p:nvGrpSpPr>
          <p:cNvPr id="10" name="群組 9"/>
          <p:cNvGrpSpPr>
            <a:grpSpLocks noGrp="1" noUngrp="1" noChangeAspect="1"/>
          </p:cNvGrpSpPr>
          <p:nvPr/>
        </p:nvGrpSpPr>
        <p:grpSpPr>
          <a:xfrm>
            <a:off x="4716016" y="836712"/>
            <a:ext cx="3469696" cy="3084413"/>
            <a:chOff x="5407025" y="1646238"/>
            <a:chExt cx="2559050" cy="2274887"/>
          </a:xfrm>
        </p:grpSpPr>
        <p:pic>
          <p:nvPicPr>
            <p:cNvPr id="8" name="圖片 7" descr="S__77635622"/>
            <p:cNvPicPr>
              <a:picLocks noRot="1" noChangeAspect="1" noMove="1" noResize="1"/>
            </p:cNvPicPr>
            <p:nvPr isPhoto="1"/>
          </p:nvPicPr>
          <p:blipFill>
            <a:blip r:embed="rId3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07025" y="1646238"/>
              <a:ext cx="2559050" cy="1919287"/>
            </a:xfrm>
            <a:prstGeom prst="roundRect">
              <a:avLst>
                <a:gd name="adj" fmla="val 6500"/>
              </a:avLst>
            </a:prstGeom>
            <a:noFill/>
            <a:ln>
              <a:noFill/>
            </a:ln>
          </p:spPr>
        </p:pic>
        <p:sp>
          <p:nvSpPr>
            <p:cNvPr id="9" name="矩形 8"/>
            <p:cNvSpPr/>
            <p:nvPr/>
          </p:nvSpPr>
          <p:spPr>
            <a:xfrm>
              <a:off x="5407025" y="3578225"/>
              <a:ext cx="255905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/>
            </a:bodyPr>
            <a:lstStyle/>
            <a:p>
              <a:pPr algn="ctr"/>
              <a:r>
                <a:rPr lang="zh-TW" altLang="en-US" sz="1600" dirty="0" smtClean="0"/>
                <a:t>機器組人課程</a:t>
              </a:r>
              <a:endParaRPr lang="zh-TW" altLang="en-US" sz="1600" dirty="0"/>
            </a:p>
          </p:txBody>
        </p:sp>
      </p:grpSp>
      <p:grpSp>
        <p:nvGrpSpPr>
          <p:cNvPr id="14" name="群組 13"/>
          <p:cNvGrpSpPr>
            <a:grpSpLocks noGrp="1" noUngrp="1" noChangeAspect="1"/>
          </p:cNvGrpSpPr>
          <p:nvPr/>
        </p:nvGrpSpPr>
        <p:grpSpPr>
          <a:xfrm>
            <a:off x="755576" y="3808998"/>
            <a:ext cx="3415678" cy="3036394"/>
            <a:chOff x="1177925" y="4137025"/>
            <a:chExt cx="2559050" cy="2274888"/>
          </a:xfrm>
        </p:grpSpPr>
        <p:pic>
          <p:nvPicPr>
            <p:cNvPr id="12" name="圖片 11" descr="S__77635623"/>
            <p:cNvPicPr>
              <a:picLocks noRot="1" noChangeAspect="1" noMove="1" noResize="1"/>
            </p:cNvPicPr>
            <p:nvPr isPhoto="1"/>
          </p:nvPicPr>
          <p:blipFill>
            <a:blip r:embed="rId4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925" y="4137025"/>
              <a:ext cx="2559050" cy="1919288"/>
            </a:xfrm>
            <a:prstGeom prst="roundRect">
              <a:avLst>
                <a:gd name="adj" fmla="val 6500"/>
              </a:avLst>
            </a:prstGeom>
            <a:noFill/>
            <a:ln>
              <a:noFill/>
            </a:ln>
          </p:spPr>
        </p:pic>
        <p:sp>
          <p:nvSpPr>
            <p:cNvPr id="13" name="矩形 12"/>
            <p:cNvSpPr/>
            <p:nvPr/>
          </p:nvSpPr>
          <p:spPr>
            <a:xfrm>
              <a:off x="1177925" y="6069013"/>
              <a:ext cx="255905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/>
            </a:bodyPr>
            <a:lstStyle/>
            <a:p>
              <a:pPr algn="ctr"/>
              <a:r>
                <a:rPr lang="zh-TW" altLang="en-US" sz="1600" dirty="0" smtClean="0"/>
                <a:t>機器人課程上課中</a:t>
              </a:r>
              <a:endParaRPr lang="zh-TW" altLang="en-US" sz="1600" dirty="0"/>
            </a:p>
          </p:txBody>
        </p:sp>
      </p:grpSp>
      <p:grpSp>
        <p:nvGrpSpPr>
          <p:cNvPr id="19" name="群組 18"/>
          <p:cNvGrpSpPr>
            <a:grpSpLocks noGrp="1" noUngrp="1" noChangeAspect="1"/>
          </p:cNvGrpSpPr>
          <p:nvPr/>
        </p:nvGrpSpPr>
        <p:grpSpPr>
          <a:xfrm>
            <a:off x="4675513" y="3861048"/>
            <a:ext cx="3569466" cy="2996952"/>
            <a:chOff x="1177925" y="1646238"/>
            <a:chExt cx="2572576" cy="2159955"/>
          </a:xfrm>
        </p:grpSpPr>
        <p:pic>
          <p:nvPicPr>
            <p:cNvPr id="20" name="圖片 19" descr="IMG_8643"/>
            <p:cNvPicPr>
              <a:picLocks noRot="1" noChangeAspect="1" noMove="1" noResize="1"/>
            </p:cNvPicPr>
            <p:nvPr isPhoto="1"/>
          </p:nvPicPr>
          <p:blipFill>
            <a:blip r:embed="rId5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925" y="1646238"/>
              <a:ext cx="2559050" cy="1919287"/>
            </a:xfrm>
            <a:prstGeom prst="roundRect">
              <a:avLst>
                <a:gd name="adj" fmla="val 6500"/>
              </a:avLst>
            </a:prstGeom>
            <a:noFill/>
            <a:ln>
              <a:noFill/>
            </a:ln>
          </p:spPr>
        </p:pic>
        <p:sp>
          <p:nvSpPr>
            <p:cNvPr id="21" name="矩形 20"/>
            <p:cNvSpPr/>
            <p:nvPr/>
          </p:nvSpPr>
          <p:spPr>
            <a:xfrm>
              <a:off x="1191451" y="3463293"/>
              <a:ext cx="255905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/>
            </a:bodyPr>
            <a:lstStyle/>
            <a:p>
              <a:pPr algn="ctr"/>
              <a:r>
                <a:rPr lang="zh-TW" altLang="en-US" sz="1600" dirty="0" smtClean="0"/>
                <a:t>成像原理實驗</a:t>
              </a:r>
              <a:endParaRPr lang="zh-TW" altLang="en-US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236775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群組 5"/>
          <p:cNvGrpSpPr>
            <a:grpSpLocks noGrp="1" noUngrp="1" noChangeAspect="1"/>
          </p:cNvGrpSpPr>
          <p:nvPr/>
        </p:nvGrpSpPr>
        <p:grpSpPr>
          <a:xfrm>
            <a:off x="467544" y="836712"/>
            <a:ext cx="3469696" cy="3084413"/>
            <a:chOff x="1177925" y="1646238"/>
            <a:chExt cx="2559050" cy="2274887"/>
          </a:xfrm>
        </p:grpSpPr>
        <p:pic>
          <p:nvPicPr>
            <p:cNvPr id="4" name="圖片 3" descr="19748664_1741263275891017_1040323490321468195_n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925" y="1646238"/>
              <a:ext cx="2559050" cy="1919287"/>
            </a:xfrm>
            <a:prstGeom prst="roundRect">
              <a:avLst>
                <a:gd name="adj" fmla="val 6500"/>
              </a:avLst>
            </a:prstGeom>
            <a:noFill/>
            <a:ln>
              <a:noFill/>
            </a:ln>
          </p:spPr>
        </p:pic>
        <p:sp>
          <p:nvSpPr>
            <p:cNvPr id="5" name="矩形 4"/>
            <p:cNvSpPr/>
            <p:nvPr/>
          </p:nvSpPr>
          <p:spPr>
            <a:xfrm>
              <a:off x="1177925" y="3578225"/>
              <a:ext cx="255905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/>
            </a:bodyPr>
            <a:lstStyle/>
            <a:p>
              <a:pPr algn="ctr"/>
              <a:r>
                <a:rPr lang="zh-TW" altLang="en-US" sz="1600" dirty="0" smtClean="0"/>
                <a:t>跨領域交流 互相學習</a:t>
              </a:r>
              <a:r>
                <a:rPr lang="en-US" altLang="zh-TW" sz="1600" dirty="0" smtClean="0"/>
                <a:t>-</a:t>
              </a:r>
              <a:r>
                <a:rPr lang="zh-TW" altLang="en-US" sz="1600" dirty="0" smtClean="0"/>
                <a:t>物理系</a:t>
              </a:r>
              <a:endParaRPr lang="zh-TW" altLang="en-US" sz="1600" dirty="0"/>
            </a:p>
          </p:txBody>
        </p:sp>
      </p:grpSp>
      <p:grpSp>
        <p:nvGrpSpPr>
          <p:cNvPr id="10" name="群組 9"/>
          <p:cNvGrpSpPr>
            <a:grpSpLocks noGrp="1" noUngrp="1" noChangeAspect="1"/>
          </p:cNvGrpSpPr>
          <p:nvPr/>
        </p:nvGrpSpPr>
        <p:grpSpPr>
          <a:xfrm>
            <a:off x="5292080" y="836712"/>
            <a:ext cx="3341439" cy="2970398"/>
            <a:chOff x="5407025" y="1646238"/>
            <a:chExt cx="2559050" cy="2274887"/>
          </a:xfrm>
        </p:grpSpPr>
        <p:pic>
          <p:nvPicPr>
            <p:cNvPr id="8" name="圖片 7" descr="19756761_1742969615720383_8323382811799036201_n"/>
            <p:cNvPicPr>
              <a:picLocks noRot="1" noChangeAspect="1" noMove="1" noResize="1"/>
            </p:cNvPicPr>
            <p:nvPr isPhoto="1"/>
          </p:nvPicPr>
          <p:blipFill>
            <a:blip r:embed="rId3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07025" y="1646238"/>
              <a:ext cx="2559050" cy="1919287"/>
            </a:xfrm>
            <a:prstGeom prst="roundRect">
              <a:avLst>
                <a:gd name="adj" fmla="val 6500"/>
              </a:avLst>
            </a:prstGeom>
            <a:noFill/>
            <a:ln>
              <a:noFill/>
            </a:ln>
          </p:spPr>
        </p:pic>
        <p:sp>
          <p:nvSpPr>
            <p:cNvPr id="9" name="矩形 8"/>
            <p:cNvSpPr/>
            <p:nvPr/>
          </p:nvSpPr>
          <p:spPr>
            <a:xfrm>
              <a:off x="5407025" y="3578225"/>
              <a:ext cx="255905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/>
            </a:bodyPr>
            <a:lstStyle/>
            <a:p>
              <a:pPr algn="ctr"/>
              <a:r>
                <a:rPr lang="zh-TW" altLang="en-US" sz="1600" dirty="0" smtClean="0"/>
                <a:t>宿舍客廳 討論報告題目</a:t>
              </a:r>
              <a:endParaRPr lang="zh-TW" altLang="en-US" sz="1600" dirty="0"/>
            </a:p>
          </p:txBody>
        </p:sp>
      </p:grpSp>
      <p:grpSp>
        <p:nvGrpSpPr>
          <p:cNvPr id="14" name="群組 13"/>
          <p:cNvGrpSpPr>
            <a:grpSpLocks noGrp="1" noUngrp="1" noChangeAspect="1"/>
          </p:cNvGrpSpPr>
          <p:nvPr/>
        </p:nvGrpSpPr>
        <p:grpSpPr>
          <a:xfrm>
            <a:off x="1177925" y="4137025"/>
            <a:ext cx="2559050" cy="2274888"/>
            <a:chOff x="1177925" y="4137025"/>
            <a:chExt cx="2559050" cy="2274888"/>
          </a:xfrm>
        </p:grpSpPr>
        <p:pic>
          <p:nvPicPr>
            <p:cNvPr id="12" name="圖片 11" descr="IMG_8464"/>
            <p:cNvPicPr>
              <a:picLocks noRot="1" noChangeAspect="1" noMove="1" noResize="1"/>
            </p:cNvPicPr>
            <p:nvPr isPhoto="1"/>
          </p:nvPicPr>
          <p:blipFill>
            <a:blip r:embed="rId4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925" y="4137025"/>
              <a:ext cx="2559050" cy="1919288"/>
            </a:xfrm>
            <a:prstGeom prst="roundRect">
              <a:avLst>
                <a:gd name="adj" fmla="val 6500"/>
              </a:avLst>
            </a:prstGeom>
            <a:noFill/>
            <a:ln>
              <a:noFill/>
            </a:ln>
          </p:spPr>
        </p:pic>
        <p:sp>
          <p:nvSpPr>
            <p:cNvPr id="13" name="矩形 12"/>
            <p:cNvSpPr/>
            <p:nvPr/>
          </p:nvSpPr>
          <p:spPr>
            <a:xfrm>
              <a:off x="1177925" y="6069013"/>
              <a:ext cx="255905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/>
            </a:bodyPr>
            <a:lstStyle/>
            <a:p>
              <a:pPr algn="ctr"/>
              <a:r>
                <a:rPr lang="zh-TW" altLang="en-US" sz="1600" dirty="0" smtClean="0"/>
                <a:t>宿舍房間內起居室</a:t>
              </a:r>
              <a:endParaRPr lang="zh-TW" altLang="en-US" sz="1600" dirty="0"/>
            </a:p>
          </p:txBody>
        </p:sp>
      </p:grpSp>
      <p:grpSp>
        <p:nvGrpSpPr>
          <p:cNvPr id="18" name="群組 17"/>
          <p:cNvGrpSpPr>
            <a:grpSpLocks noGrp="1" noUngrp="1" noChangeAspect="1"/>
          </p:cNvGrpSpPr>
          <p:nvPr/>
        </p:nvGrpSpPr>
        <p:grpSpPr>
          <a:xfrm>
            <a:off x="4503065" y="4077071"/>
            <a:ext cx="1439863" cy="2274888"/>
            <a:chOff x="5965825" y="4137025"/>
            <a:chExt cx="1439863" cy="2274888"/>
          </a:xfrm>
        </p:grpSpPr>
        <p:pic>
          <p:nvPicPr>
            <p:cNvPr id="16" name="圖片 15" descr="IMG_8465"/>
            <p:cNvPicPr>
              <a:picLocks noRot="1" noChangeAspect="1" noMove="1" noResize="1"/>
            </p:cNvPicPr>
            <p:nvPr isPhoto="1"/>
          </p:nvPicPr>
          <p:blipFill>
            <a:blip r:embed="rId5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65825" y="4137025"/>
              <a:ext cx="1439863" cy="1919288"/>
            </a:xfrm>
            <a:prstGeom prst="roundRect">
              <a:avLst>
                <a:gd name="adj" fmla="val 6500"/>
              </a:avLst>
            </a:prstGeom>
            <a:noFill/>
            <a:ln>
              <a:noFill/>
            </a:ln>
          </p:spPr>
        </p:pic>
        <p:sp>
          <p:nvSpPr>
            <p:cNvPr id="17" name="矩形 16"/>
            <p:cNvSpPr/>
            <p:nvPr/>
          </p:nvSpPr>
          <p:spPr>
            <a:xfrm>
              <a:off x="5965825" y="6069013"/>
              <a:ext cx="1439863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/>
            </a:bodyPr>
            <a:lstStyle/>
            <a:p>
              <a:pPr algn="ctr"/>
              <a:r>
                <a:rPr lang="zh-TW" altLang="en-US" sz="1600" dirty="0" smtClean="0"/>
                <a:t>宿舍房間走廊</a:t>
              </a:r>
              <a:endParaRPr lang="zh-TW" altLang="en-US" sz="1600" dirty="0"/>
            </a:p>
          </p:txBody>
        </p:sp>
      </p:grpSp>
      <p:grpSp>
        <p:nvGrpSpPr>
          <p:cNvPr id="19" name="群組 18"/>
          <p:cNvGrpSpPr>
            <a:grpSpLocks noGrp="1" noUngrp="1" noChangeAspect="1"/>
          </p:cNvGrpSpPr>
          <p:nvPr/>
        </p:nvGrpSpPr>
        <p:grpSpPr>
          <a:xfrm>
            <a:off x="6348152" y="4077072"/>
            <a:ext cx="2559050" cy="2274887"/>
            <a:chOff x="1177925" y="1646238"/>
            <a:chExt cx="2559050" cy="2274887"/>
          </a:xfrm>
        </p:grpSpPr>
        <p:pic>
          <p:nvPicPr>
            <p:cNvPr id="20" name="圖片 19" descr="IMG_8467"/>
            <p:cNvPicPr>
              <a:picLocks noRot="1" noChangeAspect="1" noMove="1" noResize="1"/>
            </p:cNvPicPr>
            <p:nvPr isPhoto="1"/>
          </p:nvPicPr>
          <p:blipFill>
            <a:blip r:embed="rId6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925" y="1646238"/>
              <a:ext cx="2559050" cy="1919287"/>
            </a:xfrm>
            <a:prstGeom prst="roundRect">
              <a:avLst>
                <a:gd name="adj" fmla="val 6500"/>
              </a:avLst>
            </a:prstGeom>
            <a:noFill/>
            <a:ln>
              <a:noFill/>
            </a:ln>
          </p:spPr>
        </p:pic>
        <p:sp>
          <p:nvSpPr>
            <p:cNvPr id="21" name="矩形 20"/>
            <p:cNvSpPr/>
            <p:nvPr/>
          </p:nvSpPr>
          <p:spPr>
            <a:xfrm>
              <a:off x="1177925" y="3578225"/>
              <a:ext cx="255905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/>
            </a:bodyPr>
            <a:lstStyle/>
            <a:p>
              <a:pPr algn="ctr"/>
              <a:r>
                <a:rPr lang="zh-TW" altLang="en-US" sz="1600" dirty="0" smtClean="0"/>
                <a:t>宿舍房間</a:t>
              </a:r>
              <a:endParaRPr lang="zh-TW" altLang="en-US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1358965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群組 9"/>
          <p:cNvGrpSpPr>
            <a:grpSpLocks noGrp="1" noUngrp="1" noChangeAspect="1"/>
          </p:cNvGrpSpPr>
          <p:nvPr/>
        </p:nvGrpSpPr>
        <p:grpSpPr>
          <a:xfrm>
            <a:off x="4778368" y="398879"/>
            <a:ext cx="3682064" cy="3273199"/>
            <a:chOff x="5407025" y="1646238"/>
            <a:chExt cx="2559050" cy="2274887"/>
          </a:xfrm>
        </p:grpSpPr>
        <p:pic>
          <p:nvPicPr>
            <p:cNvPr id="8" name="圖片 7" descr="IMG_8476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07025" y="1646238"/>
              <a:ext cx="2559050" cy="1919287"/>
            </a:xfrm>
            <a:prstGeom prst="roundRect">
              <a:avLst>
                <a:gd name="adj" fmla="val 6500"/>
              </a:avLst>
            </a:prstGeom>
            <a:noFill/>
            <a:ln>
              <a:noFill/>
            </a:ln>
          </p:spPr>
        </p:pic>
        <p:sp>
          <p:nvSpPr>
            <p:cNvPr id="9" name="矩形 8"/>
            <p:cNvSpPr/>
            <p:nvPr/>
          </p:nvSpPr>
          <p:spPr>
            <a:xfrm>
              <a:off x="5407025" y="3578225"/>
              <a:ext cx="255905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/>
            </a:bodyPr>
            <a:lstStyle/>
            <a:p>
              <a:pPr algn="ctr"/>
              <a:r>
                <a:rPr lang="zh-TW" altLang="en-US" sz="1600" dirty="0" smtClean="0"/>
                <a:t>參觀喬治城大學醫學中心</a:t>
              </a:r>
              <a:endParaRPr lang="zh-TW" altLang="en-US" sz="1600" dirty="0"/>
            </a:p>
          </p:txBody>
        </p:sp>
      </p:grpSp>
      <p:grpSp>
        <p:nvGrpSpPr>
          <p:cNvPr id="14" name="群組 13"/>
          <p:cNvGrpSpPr>
            <a:grpSpLocks noGrp="1" noUngrp="1" noChangeAspect="1"/>
          </p:cNvGrpSpPr>
          <p:nvPr/>
        </p:nvGrpSpPr>
        <p:grpSpPr>
          <a:xfrm>
            <a:off x="441272" y="422501"/>
            <a:ext cx="3672408" cy="3264617"/>
            <a:chOff x="1177925" y="4137025"/>
            <a:chExt cx="2559050" cy="2274888"/>
          </a:xfrm>
        </p:grpSpPr>
        <p:pic>
          <p:nvPicPr>
            <p:cNvPr id="12" name="圖片 11" descr="IMG_8508"/>
            <p:cNvPicPr>
              <a:picLocks noRot="1" noChangeAspect="1" noMove="1" noResize="1"/>
            </p:cNvPicPr>
            <p:nvPr isPhoto="1"/>
          </p:nvPicPr>
          <p:blipFill>
            <a:blip r:embed="rId3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925" y="4137025"/>
              <a:ext cx="2559050" cy="1919288"/>
            </a:xfrm>
            <a:prstGeom prst="roundRect">
              <a:avLst>
                <a:gd name="adj" fmla="val 6500"/>
              </a:avLst>
            </a:prstGeom>
            <a:noFill/>
            <a:ln>
              <a:noFill/>
            </a:ln>
          </p:spPr>
        </p:pic>
        <p:sp>
          <p:nvSpPr>
            <p:cNvPr id="13" name="矩形 12"/>
            <p:cNvSpPr/>
            <p:nvPr/>
          </p:nvSpPr>
          <p:spPr>
            <a:xfrm>
              <a:off x="1177925" y="6069013"/>
              <a:ext cx="255905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/>
            </a:bodyPr>
            <a:lstStyle/>
            <a:p>
              <a:pPr algn="ctr"/>
              <a:r>
                <a:rPr lang="zh-TW" altLang="en-US" sz="1600" dirty="0" smtClean="0"/>
                <a:t>參觀喬治城大學醫學中心</a:t>
              </a:r>
              <a:endParaRPr lang="zh-TW" altLang="en-US" sz="1600" dirty="0"/>
            </a:p>
          </p:txBody>
        </p:sp>
      </p:grpSp>
      <p:grpSp>
        <p:nvGrpSpPr>
          <p:cNvPr id="18" name="群組 17"/>
          <p:cNvGrpSpPr>
            <a:grpSpLocks noGrp="1" noUngrp="1" noChangeAspect="1"/>
          </p:cNvGrpSpPr>
          <p:nvPr/>
        </p:nvGrpSpPr>
        <p:grpSpPr>
          <a:xfrm>
            <a:off x="5004048" y="3737711"/>
            <a:ext cx="3312368" cy="2944556"/>
            <a:chOff x="5407025" y="4137025"/>
            <a:chExt cx="2559050" cy="2274888"/>
          </a:xfrm>
        </p:grpSpPr>
        <p:pic>
          <p:nvPicPr>
            <p:cNvPr id="16" name="圖片 15" descr="IMG_8999"/>
            <p:cNvPicPr>
              <a:picLocks noRot="1" noChangeAspect="1" noMove="1" noResize="1"/>
            </p:cNvPicPr>
            <p:nvPr isPhoto="1"/>
          </p:nvPicPr>
          <p:blipFill>
            <a:blip r:embed="rId4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07025" y="4137025"/>
              <a:ext cx="2559050" cy="1919288"/>
            </a:xfrm>
            <a:prstGeom prst="roundRect">
              <a:avLst>
                <a:gd name="adj" fmla="val 6500"/>
              </a:avLst>
            </a:prstGeom>
            <a:noFill/>
            <a:ln>
              <a:noFill/>
            </a:ln>
          </p:spPr>
        </p:pic>
        <p:sp>
          <p:nvSpPr>
            <p:cNvPr id="17" name="矩形 16"/>
            <p:cNvSpPr/>
            <p:nvPr/>
          </p:nvSpPr>
          <p:spPr>
            <a:xfrm>
              <a:off x="5407025" y="6069013"/>
              <a:ext cx="255905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/>
            </a:bodyPr>
            <a:lstStyle/>
            <a:p>
              <a:pPr algn="ctr"/>
              <a:r>
                <a:rPr lang="zh-TW" altLang="en-US" sz="1600" dirty="0" smtClean="0"/>
                <a:t>醫學影像組 實驗室</a:t>
              </a:r>
              <a:endParaRPr lang="zh-TW" altLang="en-US" sz="1600" dirty="0"/>
            </a:p>
          </p:txBody>
        </p:sp>
      </p:grpSp>
      <p:grpSp>
        <p:nvGrpSpPr>
          <p:cNvPr id="19" name="群組 18"/>
          <p:cNvGrpSpPr>
            <a:grpSpLocks noGrp="1" noUngrp="1" noChangeAspect="1"/>
          </p:cNvGrpSpPr>
          <p:nvPr/>
        </p:nvGrpSpPr>
        <p:grpSpPr>
          <a:xfrm>
            <a:off x="550001" y="3816995"/>
            <a:ext cx="3388694" cy="3012405"/>
            <a:chOff x="1177925" y="1646238"/>
            <a:chExt cx="2559050" cy="2274887"/>
          </a:xfrm>
        </p:grpSpPr>
        <p:pic>
          <p:nvPicPr>
            <p:cNvPr id="20" name="圖片 19" descr="IMG_9002"/>
            <p:cNvPicPr>
              <a:picLocks noRot="1" noChangeAspect="1" noMove="1" noResize="1"/>
            </p:cNvPicPr>
            <p:nvPr isPhoto="1"/>
          </p:nvPicPr>
          <p:blipFill>
            <a:blip r:embed="rId5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925" y="1646238"/>
              <a:ext cx="2559050" cy="1919287"/>
            </a:xfrm>
            <a:prstGeom prst="roundRect">
              <a:avLst>
                <a:gd name="adj" fmla="val 6500"/>
              </a:avLst>
            </a:prstGeom>
            <a:noFill/>
            <a:ln>
              <a:noFill/>
            </a:ln>
          </p:spPr>
        </p:pic>
        <p:sp>
          <p:nvSpPr>
            <p:cNvPr id="21" name="矩形 20"/>
            <p:cNvSpPr/>
            <p:nvPr/>
          </p:nvSpPr>
          <p:spPr>
            <a:xfrm>
              <a:off x="1177925" y="3578225"/>
              <a:ext cx="255905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/>
            </a:bodyPr>
            <a:lstStyle/>
            <a:p>
              <a:pPr algn="ctr"/>
              <a:r>
                <a:rPr lang="zh-TW" altLang="en-US" sz="1600" dirty="0" smtClean="0"/>
                <a:t>醫學影像組 實驗室</a:t>
              </a:r>
              <a:endParaRPr lang="zh-TW" altLang="en-US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622153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群組 13"/>
          <p:cNvGrpSpPr>
            <a:grpSpLocks noGrp="1" noUngrp="1" noChangeAspect="1"/>
          </p:cNvGrpSpPr>
          <p:nvPr/>
        </p:nvGrpSpPr>
        <p:grpSpPr>
          <a:xfrm>
            <a:off x="579671" y="3749675"/>
            <a:ext cx="3198890" cy="2843679"/>
            <a:chOff x="1177925" y="4137025"/>
            <a:chExt cx="2559050" cy="2274888"/>
          </a:xfrm>
        </p:grpSpPr>
        <p:pic>
          <p:nvPicPr>
            <p:cNvPr id="12" name="圖片 11"/>
            <p:cNvPicPr>
              <a:picLocks noRot="1" noChangeAspect="1" noMove="1" noResize="1"/>
            </p:cNvPicPr>
            <p:nvPr isPhoto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925" y="4137025"/>
              <a:ext cx="2559050" cy="191928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" name="矩形 12"/>
            <p:cNvSpPr/>
            <p:nvPr/>
          </p:nvSpPr>
          <p:spPr>
            <a:xfrm>
              <a:off x="1177925" y="6069013"/>
              <a:ext cx="255905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/>
            </a:bodyPr>
            <a:lstStyle/>
            <a:p>
              <a:pPr algn="ctr"/>
              <a:r>
                <a:rPr lang="zh-TW" altLang="en-US" sz="1600" dirty="0" smtClean="0"/>
                <a:t>校友陪著練習英文簡報 </a:t>
              </a:r>
              <a:r>
                <a:rPr lang="en-US" altLang="zh-TW" sz="1600" dirty="0" smtClean="0"/>
                <a:t>2017</a:t>
              </a:r>
              <a:endParaRPr lang="zh-TW" altLang="en-US" sz="1600" dirty="0"/>
            </a:p>
          </p:txBody>
        </p:sp>
      </p:grpSp>
      <p:grpSp>
        <p:nvGrpSpPr>
          <p:cNvPr id="18" name="群組 17"/>
          <p:cNvGrpSpPr>
            <a:grpSpLocks noGrp="1" noUngrp="1" noChangeAspect="1"/>
          </p:cNvGrpSpPr>
          <p:nvPr/>
        </p:nvGrpSpPr>
        <p:grpSpPr>
          <a:xfrm>
            <a:off x="4644008" y="855237"/>
            <a:ext cx="3178051" cy="2825154"/>
            <a:chOff x="5407025" y="4137025"/>
            <a:chExt cx="2559050" cy="2274888"/>
          </a:xfrm>
        </p:grpSpPr>
        <p:pic>
          <p:nvPicPr>
            <p:cNvPr id="16" name="圖片 15" descr="S__77635613"/>
            <p:cNvPicPr>
              <a:picLocks noRot="1" noChangeAspect="1" noMove="1" noResize="1"/>
            </p:cNvPicPr>
            <p:nvPr isPhoto="1"/>
          </p:nvPicPr>
          <p:blipFill>
            <a:blip r:embed="rId3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07025" y="4137025"/>
              <a:ext cx="2559050" cy="1919288"/>
            </a:xfrm>
            <a:prstGeom prst="roundRect">
              <a:avLst>
                <a:gd name="adj" fmla="val 6500"/>
              </a:avLst>
            </a:prstGeom>
            <a:noFill/>
            <a:ln>
              <a:noFill/>
            </a:ln>
          </p:spPr>
        </p:pic>
        <p:sp>
          <p:nvSpPr>
            <p:cNvPr id="17" name="矩形 16"/>
            <p:cNvSpPr/>
            <p:nvPr/>
          </p:nvSpPr>
          <p:spPr>
            <a:xfrm>
              <a:off x="5407025" y="6069013"/>
              <a:ext cx="255905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/>
            </a:bodyPr>
            <a:lstStyle/>
            <a:p>
              <a:pPr algn="ctr"/>
              <a:r>
                <a:rPr lang="zh-TW" altLang="en-US" sz="1600" dirty="0"/>
                <a:t>討論不完的</a:t>
              </a:r>
              <a:r>
                <a:rPr lang="zh-TW" altLang="en-US" sz="1600" dirty="0" smtClean="0"/>
                <a:t>功課 </a:t>
              </a:r>
              <a:r>
                <a:rPr lang="en-US" altLang="zh-TW" sz="1600" dirty="0" smtClean="0"/>
                <a:t>2018</a:t>
              </a:r>
              <a:endParaRPr lang="zh-TW" altLang="en-US" sz="1600" dirty="0"/>
            </a:p>
          </p:txBody>
        </p:sp>
      </p:grpSp>
      <p:grpSp>
        <p:nvGrpSpPr>
          <p:cNvPr id="19" name="群組 18"/>
          <p:cNvGrpSpPr>
            <a:grpSpLocks noGrp="1" noUngrp="1" noChangeAspect="1"/>
          </p:cNvGrpSpPr>
          <p:nvPr/>
        </p:nvGrpSpPr>
        <p:grpSpPr>
          <a:xfrm>
            <a:off x="527651" y="836712"/>
            <a:ext cx="3198890" cy="2843679"/>
            <a:chOff x="1177925" y="4137025"/>
            <a:chExt cx="2559050" cy="2274888"/>
          </a:xfrm>
        </p:grpSpPr>
        <p:pic>
          <p:nvPicPr>
            <p:cNvPr id="20" name="圖片 19"/>
            <p:cNvPicPr>
              <a:picLocks noRot="1" noChangeAspect="1" noMove="1" noResize="1"/>
            </p:cNvPicPr>
            <p:nvPr isPhoto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925" y="4137025"/>
              <a:ext cx="2559050" cy="1919287"/>
            </a:xfrm>
            <a:prstGeom prst="roundRect">
              <a:avLst>
                <a:gd name="adj" fmla="val 6500"/>
              </a:avLst>
            </a:prstGeom>
            <a:noFill/>
            <a:ln>
              <a:noFill/>
            </a:ln>
          </p:spPr>
        </p:pic>
        <p:sp>
          <p:nvSpPr>
            <p:cNvPr id="21" name="矩形 20"/>
            <p:cNvSpPr/>
            <p:nvPr/>
          </p:nvSpPr>
          <p:spPr>
            <a:xfrm>
              <a:off x="1177925" y="6069013"/>
              <a:ext cx="255905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/>
            </a:bodyPr>
            <a:lstStyle/>
            <a:p>
              <a:pPr algn="ctr"/>
              <a:r>
                <a:rPr lang="zh-TW" altLang="en-US" sz="1600" dirty="0"/>
                <a:t>報告討論</a:t>
              </a:r>
              <a:r>
                <a:rPr lang="zh-TW" altLang="en-US" sz="1600" dirty="0" smtClean="0"/>
                <a:t>中 </a:t>
              </a:r>
              <a:r>
                <a:rPr lang="en-US" altLang="zh-TW" sz="1600" dirty="0" smtClean="0"/>
                <a:t>2017</a:t>
              </a:r>
              <a:r>
                <a:rPr lang="zh-TW" altLang="en-US" sz="1600" dirty="0" smtClean="0"/>
                <a:t>  </a:t>
              </a:r>
              <a:endParaRPr lang="zh-TW" altLang="en-US" sz="1600" dirty="0"/>
            </a:p>
          </p:txBody>
        </p:sp>
      </p:grpSp>
      <p:grpSp>
        <p:nvGrpSpPr>
          <p:cNvPr id="22" name="群組 21"/>
          <p:cNvGrpSpPr>
            <a:grpSpLocks noGrp="1" noUngrp="1" noChangeAspect="1"/>
          </p:cNvGrpSpPr>
          <p:nvPr/>
        </p:nvGrpSpPr>
        <p:grpSpPr>
          <a:xfrm>
            <a:off x="4644008" y="3711706"/>
            <a:ext cx="3352800" cy="2870200"/>
            <a:chOff x="723900" y="457200"/>
            <a:chExt cx="3352800" cy="2870200"/>
          </a:xfrm>
        </p:grpSpPr>
        <p:pic>
          <p:nvPicPr>
            <p:cNvPr id="23" name="圖片 22" descr="S__77652020"/>
            <p:cNvPicPr>
              <a:picLocks noRot="1" noChangeAspect="1" noMove="1" noResize="1"/>
            </p:cNvPicPr>
            <p:nvPr isPhoto="1"/>
          </p:nvPicPr>
          <p:blipFill>
            <a:blip r:embed="rId5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3900" y="457200"/>
              <a:ext cx="3352800" cy="2514600"/>
            </a:xfrm>
            <a:prstGeom prst="roundRect">
              <a:avLst>
                <a:gd name="adj" fmla="val 6500"/>
              </a:avLst>
            </a:prstGeom>
            <a:noFill/>
            <a:ln>
              <a:noFill/>
            </a:ln>
          </p:spPr>
        </p:pic>
        <p:sp>
          <p:nvSpPr>
            <p:cNvPr id="24" name="矩形 23"/>
            <p:cNvSpPr/>
            <p:nvPr/>
          </p:nvSpPr>
          <p:spPr>
            <a:xfrm>
              <a:off x="723900" y="2984500"/>
              <a:ext cx="33528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/>
            </a:bodyPr>
            <a:lstStyle/>
            <a:p>
              <a:pPr algn="ctr"/>
              <a:r>
                <a:rPr lang="zh-TW" altLang="en-US" sz="1600" dirty="0"/>
                <a:t>報告前的</a:t>
              </a:r>
              <a:r>
                <a:rPr lang="zh-TW" altLang="en-US" sz="1600" dirty="0" smtClean="0"/>
                <a:t>練習 </a:t>
              </a:r>
              <a:r>
                <a:rPr lang="en-US" altLang="zh-TW" sz="1600" dirty="0" smtClean="0"/>
                <a:t>2018</a:t>
              </a:r>
              <a:endParaRPr lang="zh-TW" altLang="en-US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294788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波形">
  <a:themeElements>
    <a:clrScheme name="波形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波形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波形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413</TotalTime>
  <Words>423</Words>
  <Application>Microsoft Office PowerPoint</Application>
  <PresentationFormat>如螢幕大小 (4:3)</PresentationFormat>
  <Paragraphs>76</Paragraphs>
  <Slides>20</Slides>
  <Notes>0</Notes>
  <HiddenSlides>0</HiddenSlides>
  <MMClips>1</MMClips>
  <ScaleCrop>false</ScaleCrop>
  <HeadingPairs>
    <vt:vector size="6" baseType="variant">
      <vt:variant>
        <vt:lpstr>使用字型</vt:lpstr>
      </vt:variant>
      <vt:variant>
        <vt:i4>3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20</vt:i4>
      </vt:variant>
    </vt:vector>
  </HeadingPairs>
  <TitlesOfParts>
    <vt:vector size="24" baseType="lpstr">
      <vt:lpstr>標楷體</vt:lpstr>
      <vt:lpstr>Candara</vt:lpstr>
      <vt:lpstr>Symbol</vt:lpstr>
      <vt:lpstr>波形</vt:lpstr>
      <vt:lpstr>Summer Course Program  理工學院美東暑期課程 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2015-2018 Summer Course Program Photos</dc:title>
  <dc:creator>Grace Liu</dc:creator>
  <cp:lastModifiedBy>user</cp:lastModifiedBy>
  <cp:revision>27</cp:revision>
  <dcterms:created xsi:type="dcterms:W3CDTF">2018-10-05T03:30:06Z</dcterms:created>
  <dcterms:modified xsi:type="dcterms:W3CDTF">2018-10-11T02:25:30Z</dcterms:modified>
</cp:coreProperties>
</file>